
<file path=[Content_Types].xml><?xml version="1.0" encoding="utf-8"?>
<Types xmlns="http://schemas.openxmlformats.org/package/2006/content-types">
  <Default Extension="tmp" ContentType="image/png"/>
  <Default Extension="jpeg" ContentType="image/jpeg"/>
  <Default Extension="emf" ContentType="image/x-emf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ink/ink1.xml" ContentType="application/inkml+xml"/>
  <Override PartName="/ppt/ink/ink2.xml" ContentType="application/inkml+xml"/>
  <Override PartName="/ppt/ink/ink3.xml" ContentType="application/inkml+xml"/>
  <Override PartName="/ppt/ink/ink4.xml" ContentType="application/inkml+xml"/>
  <Override PartName="/ppt/ink/ink5.xml" ContentType="application/inkml+xml"/>
  <Override PartName="/ppt/ink/ink6.xml" ContentType="application/inkml+xml"/>
  <Override PartName="/ppt/ink/ink7.xml" ContentType="application/inkml+xml"/>
  <Override PartName="/ppt/ink/ink8.xml" ContentType="application/inkml+xml"/>
  <Override PartName="/ppt/ink/ink9.xml" ContentType="application/inkml+xml"/>
  <Override PartName="/ppt/ink/ink10.xml" ContentType="application/inkml+xml"/>
  <Override PartName="/ppt/ink/ink11.xml" ContentType="application/inkml+xml"/>
  <Override PartName="/ppt/ink/ink12.xml" ContentType="application/inkml+xml"/>
  <Override PartName="/ppt/ink/ink13.xml" ContentType="application/inkml+xml"/>
  <Override PartName="/ppt/ink/ink14.xml" ContentType="application/inkml+xml"/>
  <Override PartName="/ppt/ink/ink15.xml" ContentType="application/inkml+xml"/>
  <Override PartName="/ppt/ink/ink16.xml" ContentType="application/inkml+xml"/>
  <Override PartName="/ppt/ink/ink17.xml" ContentType="application/inkml+xml"/>
  <Override PartName="/ppt/ink/ink18.xml" ContentType="application/inkml+xml"/>
  <Override PartName="/ppt/ink/ink19.xml" ContentType="application/inkml+xml"/>
  <Override PartName="/ppt/ink/ink20.xml" ContentType="application/inkml+xml"/>
  <Override PartName="/ppt/ink/ink21.xml" ContentType="application/inkml+xml"/>
  <Override PartName="/ppt/ink/ink22.xml" ContentType="application/inkml+xml"/>
  <Override PartName="/ppt/ink/ink23.xml" ContentType="application/inkml+xml"/>
  <Override PartName="/ppt/ink/ink24.xml" ContentType="application/inkml+xml"/>
  <Override PartName="/ppt/ink/ink25.xml" ContentType="application/inkml+xml"/>
  <Override PartName="/ppt/ink/ink26.xml" ContentType="application/inkml+xml"/>
  <Override PartName="/ppt/ink/ink27.xml" ContentType="application/inkml+xml"/>
  <Override PartName="/ppt/ink/ink28.xml" ContentType="application/inkml+xml"/>
  <Override PartName="/ppt/ink/ink29.xml" ContentType="application/inkml+xml"/>
  <Override PartName="/ppt/ink/ink30.xml" ContentType="application/inkml+xml"/>
  <Override PartName="/ppt/ink/ink31.xml" ContentType="application/inkml+xml"/>
  <Override PartName="/ppt/ink/ink32.xml" ContentType="application/inkml+xml"/>
  <Override PartName="/ppt/ink/ink33.xml" ContentType="application/inkml+xml"/>
  <Override PartName="/ppt/ink/ink34.xml" ContentType="application/inkml+xml"/>
  <Override PartName="/ppt/ink/ink35.xml" ContentType="application/inkml+xml"/>
  <Override PartName="/ppt/ink/ink36.xml" ContentType="application/inkml+xml"/>
  <Override PartName="/ppt/ink/ink37.xml" ContentType="application/inkml+xml"/>
  <Override PartName="/ppt/ink/ink38.xml" ContentType="application/inkml+xml"/>
  <Override PartName="/ppt/ink/ink39.xml" ContentType="application/inkml+xml"/>
  <Override PartName="/ppt/ink/ink40.xml" ContentType="application/inkml+xml"/>
  <Override PartName="/ppt/ink/ink41.xml" ContentType="application/inkml+xml"/>
  <Override PartName="/ppt/ink/ink42.xml" ContentType="application/inkml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84" r:id="rId2"/>
    <p:sldId id="285" r:id="rId3"/>
    <p:sldId id="286" r:id="rId4"/>
    <p:sldId id="276" r:id="rId5"/>
    <p:sldId id="277" r:id="rId6"/>
    <p:sldId id="279" r:id="rId7"/>
    <p:sldId id="280" r:id="rId8"/>
    <p:sldId id="281" r:id="rId9"/>
    <p:sldId id="282" r:id="rId10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00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6806" autoAdjust="0"/>
    <p:restoredTop sz="94660"/>
  </p:normalViewPr>
  <p:slideViewPr>
    <p:cSldViewPr snapToGrid="0">
      <p:cViewPr varScale="1">
        <p:scale>
          <a:sx n="91" d="100"/>
          <a:sy n="91" d="100"/>
        </p:scale>
        <p:origin x="84" y="16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ink/ink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06.52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1413 762 176 0,'21'-15'68'0,"-13"11"-36"0,9-7-37 0,-9 7 10 0,1-3-5 16,3-4 2-16,-4-15 3 15,1 0 4-15,-1-4-4 16,-4-3-3-16,-4-4 1 0,0-22 0 0,-8 3 3 16,-5 1-1-16,-3 0 2 15,-5-1-4-15,0 1 0 16,-8-1 3-16,-8 8 1 16,-1 4-3-16,-3 10-1 15,-9 8-1-15,-13 12-2 16,1 14 1-16,-9 11-1 0,-4 11-5 15,-8 11 1-15,0 19 0 16,0 26-1-16,-9 7 1 16,5 22 3-16,-5 30 0 15,9 18 1-15,0 19 0 16,4 22 0-16,12 11 6 31,13 4 4-31,13 11 1 0,11-4 1 16,14 4-4-16,20-11 0 15,13-12-3-15,3-25 2 0,14-22 2 16,11-19 5-16,9-11-2 16,9-26 3-16,3-18-2 15,1-19 2-15,8-18 1 16,0-27-1-16,0-21-5 16,0-12-2-16,8-14-6 0,-8-8-2 15,-9 1-11-15,-8-5-5 16,-12 1-45-16,-4 3-18 15,-17 4-41 1</inkml:trace>
  <inkml:trace contextRef="#ctx0" brushRef="#br0" timeOffset="885">2283 2170 228 0,'-21'-70'88'0,"0"44"-48"0,0-11-49 0,13 19 14 16,-4 3-7-16,-5 0 0 15,-8 0-3-15,-4 4-1 0,-9 8 3 16,-7 6-6-16,-1 12-1 0,-4 11 3 15,0 22 4-15,-8 15 2 16,0 7 1-16,8 15 8 31,4 8 5-31,8 10-4 0,9 12-1 16,13-4-2-16,7 0-1 16,9-11 5-16,13-12 6 15,12-10-2-15,4-19 2 16,4-14 0-16,5-16 2 15,12-14-4-15,-5-19 0 16,5-25-11-16,0-12-1 0,0-25-7 16,0-20 1-16,-4-6 0 15,12-12-1-15,-16 1 4 16,-5-8 2-16,-4 7 0 16,-8 16-1-16,-8 14 3 15,-5 15 0-15,-7 14-8 16,-14 16-2-1,-7 17-7-15,-1 20-2 16,-4 21 0-16,0 16 2 0,-4 18 8 16,0 11 3-16,5 11 3 15,3 26 0-15,5-4-3 16,7 0 0-16,10-11 2 16,11-11 2-16,1-11 4 15,8-15 4-15,12-10-2 0,1-12 1 16,3-15-3-16,1-15 0 15,4-14-28-15,4-27-11 16,-1-6-74 0</inkml:trace>
  <inkml:trace contextRef="#ctx0" brushRef="#br0" timeOffset="1602">2940 2004 212 0,'0'-4'79'0,"4"8"-42"0,0 3-43 0,1 1 12 16,-5 3-9-16,-9 11 2 15,1 8-1-15,0 14-2 16,-5 8 3-1,-3 7 0-15,-1 15 3 0,4 7-1 16,-3 16-1-16,3 10 5 16,1 0 4-16,3 0 1 15,5-11 2-15,4-7-4 16,4-11 0-16,5-15-5 16,7-12-2-16,1-14 4 15,8-14 1-15,0-16 4 0,4-18 1 0,0-22-10 16,5-15-3-16,-1-23-4 15,13-17-1-15,-5-9-3 16,-3-6-1-16,-1-1 6 16,1 4 2-16,-9-3 5 15,-4 14 3-15,-9 11-4 16,-3 16-1-16,-5 14-7 0,-8 14 0 16,-4 16 1-16,-4 14 1 15,-5 30 0-15,-8 11 4 16,-4 11 9-16,5 19 6 15,-5 10-4-15,12 23-3 16,5 0-4-16,12 0 0 16,8 0 11-1,9-19 8-15,4-11-5 16,8-11 1-16,5-10-5 16,3-13 0-16,14-13-14 15,-1-12-4-15,-4-15-55 16,-1-14-23-16,-3-16-31 15</inkml:trace>
  <inkml:trace contextRef="#ctx0" brushRef="#br0" timeOffset="2085">4350 1187 256 0,'-8'-8'96'0,"8"8"-52"0,0 4-51 0,0 11 9 16,-4 7-4-16,0 8 1 15,0 14 1-15,-13 26 0 16,5 19-3-16,-1 15 0 0,5 14 2 15,-5 26 2-15,-8 11 0 16,5 8 2-16,3-4-4 31,1-3 0-31,4-20 1 0,-5-3 2 16,1-25-3-16,-1-20 0 16,5-17-21-16,-5-19-8 15,-3-19-69 1</inkml:trace>
  <inkml:trace contextRef="#ctx0" brushRef="#br0" timeOffset="2333">3448 1960 272 0,'4'-8'101'0,"12"8"-54"0,47-3-57 0,-34 6 16 0,8 1-6 15,18 0 0-15,11-4 0 16,17 0 0-16,13-4 0 16,4 0 0-16,4 1 0 0,0-1-31 15,-4-3-12-15,-5-8-62 16</inkml:trace>
</inkml:ink>
</file>

<file path=ppt/ink/ink1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18.47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62 0 244 0,'0'85'90'0,"4"-44"-48"0,0 7-49 15,-4-11 16-15,0 7-13 16,0 4-1-16,0 0-5 16,-8 4 1-16,4 0 5 15,0-8-5-15,0-11-1 0,-5-18-8 0,1-19-3 0,0-10-60 16,-5-16-30 0,1-29 54-16</inkml:trace>
</inkml:ink>
</file>

<file path=ppt/ink/ink1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18.61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8 4 280 0,'-8'-4'107'0,"16"4"-58"0,0 4-68 0,-4-1 13 15,5 5-36-15,7-1-11 16,9 0-47-16,0 8-21 15</inkml:trace>
</inkml:ink>
</file>

<file path=ppt/ink/ink1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19.34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466 294 176 0,'4'-14'66'0,"0"2"-36"0,21-10-26 0,-16 11 13 16,-1-4 3-16,5-7 2 16,-9 0-5-16,-4-4 0 15,0-3-10-15,-13-1 7 0,1 4 5 0,-5 4-10 16,-4 3-2-16,-4 8-10 16,-4 4 0-16,4 3 1 15,0 4 1-15,4 11-2 16,1 0 0-16,3 8-1 15,5 3 3-15,-1 4-2 16,5 4-1 0,4-1 3-16,4 1 2 0,8 10 0 15,4-3-1-15,9 4-2 16,4-4 1-16,4 0 1 16,9-7 2-16,7-1-3 15,1 1-2-15,0-1-1 16,0-3 0-16,4 0 3 15,4 11 0-15,-8-4-2 0,-5 1 2 16,-3-1-1-16,-9 4 0 16,-4 0 2-16,-9 0 0 15,-12 11 2-15,-8 4 1 16,-16-1 12-16,-5-2 7 16,-9-5 6-16,-7-7 3 15,-9-7-1 1,-13-8-1-16,-7-8-1 15,-1-6 0-15,-8-12-9 16,0-11-4-16,8-14-8 16,9-8-5-16,3 4-6 15,14-4 0-15,7 7-14 16,9 0-3-16,4 5-35 0,8 2-17 16,9 5-71-1</inkml:trace>
</inkml:ink>
</file>

<file path=ppt/ink/ink1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20.14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793 737 248 0,'-25'-40'93'0,"12"25"-50"0,-16-7-55 0,0 18 15 16,-13 0-7-16,-12 8-1 0,-21 3 1 16,5 8 3-16,-1 4 0 15,4 10 1-15,-8 12 2 0,9 11 3 16,12-1 4-16,8 9 0 15,9 6 0-15,12-3-1 32,12 4 0-32,13-1 0 0,17 4 2 15,16 4 4-15,9-7 3 16,16-12-3-16,9-6 0 16,7-12-6-16,5-12-3 15,9-6-2-15,-9-12 0 16,-8-10-13-16,-1-16-6 15,-3-14-31-15,-9-8-15 0,-8 4-55 16</inkml:trace>
  <inkml:trace contextRef="#ctx0" brushRef="#br0" timeOffset="354">1171 1 288 0,'-4'-14'110'0,"4"14"-60"0,4 3-61 0,0 1 18 16,1 7-9-16,-1 11-2 15,0 12 0-15,0 32 3 16,-4 8 0-16,0 19-2 0,4 6 0 16,-4 27 4-16,4 0 1 15,1 7 0-15,-1-7 1 0,4-8-4 16,0-7 0-16,1-7 1 16,3-16 2-16,-4-21-1 15,-3-15 2-15,-5-15-40 16,-5-19-16-16,1-33-58 31</inkml:trace>
  <inkml:trace contextRef="#ctx0" brushRef="#br0" timeOffset="969">2182 675 304 0,'-21'-37'112'0,"17"25"-60"0,-8-2-61 0,3 6 18 16,-3-7-18-16,-9 4-2 15,-8 4-3 1,-13 7-1-16,-3 11 8 15,-9 4 1-15,-1 7 2 0,1 11-2 16,-4 19 1-16,4 15 7 16,8 7 4-16,9 14-6 15,12-3 1-15,12 4 3 0,22-15 2 16,7 4 6-16,9-4 5 16,9-15-5-16,7-15 1 0,13-25 1 15,0-19 1-15,0-15-2 16,1-15 2-16,-6-18-8 15,6-11-4-15,-1-11-7 16,-9-30-2-16,-7-3-8 16,-1 10-4-16,-8 1 3 15,-8 14 4-15,-8 19-7 0,-5 11-3 16,-4 14 4-16,-8 12 5 16,-8 19 5-16,-9 10 2 15,0 11 3-15,4 16 1 16,1 29-4-16,-1 3 1 31,9 8 4-31,4 11 2 16,12-7 4-16,17-4 1 0,-4-8 8 15,8-6 2-15,4-9-6 16,0-10-4-16,5 0-18 16,-5-19-7-16,4-7-29 15,1-12-12-15,-1-6-40 16</inkml:trace>
</inkml:ink>
</file>

<file path=ppt/ink/ink1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21.61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486 24 344 0,'-29'-18'129'0,"8"14"-70"0,-17 1-69 0,22 6 20 15,-9 5-13-15,-17 6 2 16,-8 5-1-16,-4 7 0 16,4 7 2-16,5 0-3 0,3 4 2 0,9 4-1 15,8 0-2-15,12 10 0 16,9 1 0-16,17-4 3 15,11-3 2-15,18-5-2 16,8-6 0-16,8-1 1 16,17-3 2-16,0-1-1 15,0 4 2-15,-9 8-2 0,-7-8-1 16,-5-3-2-16,-8 0 1 0,-13-1 1 16,-16 1 2-16,-13 3 3 15,-13 0 2-15,-16-3 3 16,-16 7 4-16,-13 4-2 15,-9-8 1-15,-3-7 6 32,-5-4 2-32,0-26-10 0,1-7-7 15,7-7-11-15,13-5-6 16,13 1-24-16,12-4-11 16,16 4-11-16,18 4-3 15,16-1-30 1,16 8-47-16,9 4 42 15</inkml:trace>
</inkml:ink>
</file>

<file path=ppt/ink/ink1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22.14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698 74 384 0,'-9'-30'145'0,"-11"23"-78"0,-18-8-80 15,26 8 20-15,-9-1-13 16,-8 5-1-16,-17-1-5 16,-12 8-3-16,-13 7 9 0,-8 4-2 0,0 7 1 15,12 0 4-15,9 11 1 16,12 1 2-16,9-1 0 15,16 0 0-15,13 4 2 16,24-4 5-16,18-3 4 16,16-4-6-16,20 0-3 15,5 7-1-15,21 4 1 0,0-4-3 32,-1 4 0-32,-7-3-1 15,3-1 0-15,-12 0 4 16,-12 8 1-16,-17 3-1 15,-13 4-2-15,-16 0 12 16,-21 4 4-16,-17 0 7 16,-12 18 6-16,-12-7-5 0,-9-4 0 0,-9 0 0 15,-7-14 0-15,3-8-7 16,-7-11 0-16,-1-12-10 16,0-14-2-16,5-7-10 15,7-19-2-15,5-11-31 16,4-4-13-16,13-3-49 15,20 7-19-15,13 4-38 16</inkml:trace>
</inkml:ink>
</file>

<file path=ppt/ink/ink1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27.32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23 0 264 0,'-8'0'101'0,"8"3"-54"0,-5 9-61 16,5-1 14-16,0 3-2 16,-4 16 3-16,4 11-2 15,-4 7 1-15,4 7 0 0,0 1 0 0,0 3 0 16,0-4 0-16,4-3 2 15,0-7-1-15,1-8 2 0,3-8-9 16,-4-7-3-16,0-11-28 16,-4-11-14-16,0-3-44 15</inkml:trace>
</inkml:ink>
</file>

<file path=ppt/ink/ink1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27.521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13 11 272 0,'-8'-11'101'0,"3"11"-54"0,5 0-59 0,0 0 13 0,0 0-4 15,9 4 1-15,-1 3-1 16,9 0 2-16,8 4 1 15,0 1-31-15,0 2-12 0,4 1-57 16</inkml:trace>
</inkml:ink>
</file>

<file path=ppt/ink/ink1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28.28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19 20 252 0,'-8'-18'96'0,"8"18"-52"0,-4-4-54 0,4 4 16 0,0 0-11 15,0 0 1-15,0 11 2 16,0 7 3-16,0 8 0 16,0 8-3-16,0 14 1 0,0 22 1 15,0 4 0-15,4 0-3 16,0 7 0-16,0-3 2 16,5-12 2-16,7-6 0 0,-3-12 2 15,-1-11 2-15,5-11 2 16,-1-12 5-16,1-14 5 15,-4-22-9-15,-5-11-4 16,-4-26-10-16,-4-19-1 16,-4-3-2-16,8 7 3 15,0-11 6 1,0 14 4-16,1 12 1 16,3 11 0-16,0 7-6 15,5 4-1-15,3 12-2 16,5 6 0-16,4 4 3 15,4 8 0-15,13 7-2 16,-1 11 0-16,-3 15-1 0,-1 7 3 16,-3 15 0-16,-5 30 3 0,0 3-3 15,-4 12 0-15,-4 3-1 16,-5-4 0-16,-3-3 4 16,-1 7 1-16,1-14 3 15,-5-12 1-15,0-11-3 16,-4-15-3-16,-4-7 4 15,0-26 1-15,0-29-35 0,-4-15-16 16,0-23-61 0</inkml:trace>
</inkml:ink>
</file>

<file path=ppt/ink/ink1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28.886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2 188 220 0,'-4'-15'82'0,"-4"15"-44"0,16 0-47 0,-4 4 14 16,-4 4-10-16,4 6 1 16,-4 16 0-16,0 7 2 0,-4 11 1 15,8 11 1-15,0 23 0 0,9 3-3 16,-1 0 2-16,5 3 3 16,4-10 1-16,4-8 3 15,4-11 1-15,8-10 8 0,13-12 2 16,0-15 9-16,0-15 4 15,8-22-8-15,1-14-2 0,-1-19-8 16,-8-30 0-16,-4-14-5 16,-13-8 1-16,-8-15-1 15,-9 0 1-15,-3 4-7 16,-9 15-2-16,-8 19-7 16,0 17 0-16,-9 16-16 31,1 11-4-31,-1 11-21 0,5 14-7 15,0 19-54 1</inkml:trace>
</inkml:ink>
</file>

<file path=ppt/ink/ink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09.27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63 0 272 0,'-9'4'104'0,"9"25"-56"0,-4 19-56 0,0-33 16 16,0 11-8-16,0 4 0 15,-1 3 0-15,1 15 0 16,0 4 0-16,0 7-3 0,4 0 2 16,0 15-4-16,0 0 1 15,-8-15-29-15,8-7-13 16,0-11-133 15,-13-16 93-31</inkml:trace>
</inkml:ink>
</file>

<file path=ppt/ink/ink2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29.340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216 221 260 0,'-42'-4'99'0,"13"19"-54"0,-12 7-53 16,24-7 16-16,-4 7-11 15,0 8 2-15,1 25 1 16,3 1 0-16,9 7 0 16,12 0-3-16,8-1 2 0,13-2 12 0,17-9 5 15,8-10 9-15,12-15 7 16,13-11 3-16,12-23 3 16,-8-18-15-16,5-14-3 15,-14-23-10-15,-20-11-2 16,-21-4-9-16,-24-14-1 15,-22 3-13 1,-16 4-6-16,-21 11-2 16,-5 4-1-16,1 18 5 15,0 22 3-15,0 12-14 16,-5 7-6-16,13 7-21 0,9 4-9 16,7 8-35-1</inkml:trace>
</inkml:ink>
</file>

<file path=ppt/ink/ink2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29.759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 0 248 0,'0'7'93'0,"4"8"-50"0,0 25-52 0,-4-14 14 16,0 33-7-16,0 15 0 15,0 15 0-15,-4 22 0 16,0 33 2-16,0 12 0 0,4 6 2 16,4 12-1-16,4-18 2 0,5-9 0 15,4-21 3-15,-1-11 14 16,1-23 10-16,-1-14-14 16,-3-19-4-16,-5-15-7 15,1-21-4-15,-9-23-51 16,-9-19-21-16,-3-29-44 31</inkml:trace>
</inkml:ink>
</file>

<file path=ppt/ink/ink2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30.22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21 142 264 0,'0'4'101'0,"0"-1"-54"0,0 12-72 15,0-4 9-15,-4 11-1 16,0 12 5-16,0 3 5 16,0 7 5-16,-1 12 1 15,5 25 1-15,5-3 2 0,3-5-1 16,9 9 2-16,3-16 18 0,9-6 10 16,9-12 9-16,3-11 3 15,5-15-8-15,0-22-2 0,16-19-9 16,1-14-5-16,-1-30-9 15,-4-14-2-15,-8-12 2 16,-4-15 1-16,-4 1-10 16,-13-8-5-16,-8 18-9 0,-9 19-3 15,-3 15-9-15,-9 15-2 16,-5 14-20-16,1 15-10 16,-4 15-23-16,0 19-8 15,-1 10-7 1</inkml:trace>
</inkml:ink>
</file>

<file path=ppt/ink/ink2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30.70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0 752 200 0,'8'18'74'0,"9"1"-40"0,-5-5-35 0,1-6 15 0,-1 3 5 16,13-4 8-16,8-3-3 16,5-8-2-16,3-7-12 15,5-15 2-15,0-18 4 0,0-12 1 16,4-10-1-16,-5-12-11 16,-3-10-5-1,-4-16-7-15,-14 15-1 16,-7 12-3-16,-13 10 2 15,-16 12-8-15,-17 18-2 16,-9 11 5-16,-8 18 6 16,1 23 5-16,-14 22 4 15,5 11 0-15,4 11-1 16,5 12 1-16,7 6-1 0,9 23 0 16,8-4 2-16,17-7 16 15,8 7 11-15,25-15 5 16,17-14 4-16,12-12-6 15,22-10-2-15,3-16-12 16,17-10-6-16,-1-19-10 16,1-19-3-16,0-10-49 0,-13-12-19 15,-7-25-82 1,-14-5-38-16,-8 5 97 0</inkml:trace>
</inkml:ink>
</file>

<file path=ppt/ink/ink2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31.19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442 136 340 0,'29'-74'129'0,"-29"59"-70"0,0-3-78 15,0 11 16-15,-8-1-19 16,-13 1-3-16,-21-1 8 16,-8 5 7-16,0 6 7 15,1 8 0-15,-1 4 1 0,-5 15 2 16,1 14 2-16,9 4-3 16,11 0 0-1,22-3 7-15,16 10 6 0,17-3 5 16,12-4 4-1,17 0-5-15,12 0-1 0,13 0-9 16,13-7-2-16,3 18-2 16,-12-11 1-16,-8-3-2 15,-13-1-1-15,-12-7-2 16,-17-7 1-16,-16-1 5 0,-18-3 5 16,-32 4 4-16,-13-1 4 15,-8-3-5-15,-13-7 1 16,0-5-2-16,1-3 3 15,7-3-7-15,9-12-4 16,8 0 0-16,13 1 0 16,12-8-26-16,9-4-11 0,16-4-78 15,13 1-32-15,33-8 17 16</inkml:trace>
</inkml:ink>
</file>

<file path=ppt/ink/ink2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43.87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15 11 128 0,'-13'0'49'0,"13"0"-26"0,-8 0-29 16,8 0 8-16,0 0-2 15,0 0 2 1,0 0 8-16,0 0 5 15,0 0 2-15,0 0-1 16,0 0 3-16,4 0 0 16,0 0-10-16,5 0 1 0,-1 0 1 0,0 0-4 15,5 0-2-15,-1 0 2 16,1-4 0-16,-1 0-3 16,1 1-1-16,7 3-1 0,5 0-2 15,0 0 1-15,-4 0 1 16,0 0-3-16,4 0 0 15,0 0 1-15,4 0 2 16,0 0-1-16,4 0 2 16,1 0 0-16,3 0 1 15,9 0 0 1,4 3 0-16,0 1-2 16,8 0 1-16,0-1-2 15,0 1 2-15,5 0-2 16,3 0-1-16,5-1 1 15,4 5 1-15,0-1-1 16,0-3 2-16,8-1-2 16,0 1 2-16,5-4 0 0,3 4 1 15,5-4-2-15,4 4 1 16,4-4 0-16,0-4 3 16,4 0-3-16,8 0-2 15,1 1 0-15,3-1 1 0,1 0-3 16,4 4 0-16,8 4 1 15,0 0 0-15,-4-1-3 16,4 5 2-16,5-1 1 16,-1 8 0-16,8-8 2 15,-3 1 1-15,-1-1-1 0,13 8-2 16,-4-11 1-16,-4-1 1 16,3 1-1-16,1 7-1 31,0 0 1-31,0 0-1 0,8 1 4 15,0 6 2-15,-8-3 2 16,4 0 0-16,33-1-2 16,0-6 1-16,-12-8-4 15,0 0 0-15,-13 0 1 16,0-4 2-16,-8-11-1 16,0 4 0-16,-8 4-3 0,-5 3 1 15,-4 11-2-15,-20-14 2 16,-5 3-2-16,-8 1-1 15,-8-1 3-15,-5 0 0 16,-7 4 5-16,-10-11 5 16,1 0-5-16,-12 4 0 15,-9-1-2 1,-13 1-1-16,-7 3-3 16,-9 1 1-16,-5-1-4 15,-11 0-2-15,-13 4-25 0,-25 15-11 16,-30 15-108-1</inkml:trace>
</inkml:ink>
</file>

<file path=ppt/ink/ink2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4:00.552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603 360 272 0,'-12'-33'101'0,"8"25"-54"0,-5-6-55 15,9 10 18-15,-4 0-14 16,0 12-1-16,0 3-3 15,0 14 2 1,0 20 4-16,0 25 1 0,-1 26 1 16,5 19 0-16,0 48 0 0,5 18-5 15,3 33 1-15,4 5 2 16,5-1 3-16,4 7 0 16,0-10-1-16,-1-19 1 15,-3-22 1-15,0-4-1 16,-5-37 2-16,-4-26-2 0,-3-29 2 15,-10-15-7-15,-11-34-1 16,-9-47-100 0,-29-56-46-16,-4-22 72 15</inkml:trace>
  <inkml:trace contextRef="#ctx0" brushRef="#br0" timeOffset="617">0 390 244 0,'-12'-34'93'0,"20"19"-50"0,9-18-50 15,-5 15 14-15,13-8-7 16,13-4 0-16,11-3 0 16,22-11 0-16,17-4 0 15,16 7 0-15,16 0 2 0,18 19-3 16,3 18 0-16,9 26-1 0,-5 8 0 15,5 26 2-15,-8 6 0 0,-9 16 0 16,-8 22 0-16,-17 3-3 16,-25 8 0-16,-21-3 10 15,-28 6 8-15,-30 12 3 16,-25 0 4-16,-33-1 1 31,-25-10 1-31,-21 0-7 0,-12-19 0 16,-26-11 3-16,1-18 2 15,-9-31-11-15,9-17-7 16,0-15-22-16,20-12-11 16,22-7-34-16,28-3-12 15,21-23-51 1</inkml:trace>
</inkml:ink>
</file>

<file path=ppt/ink/ink2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4:01.97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150 293 196 0,'-17'4'74'0,"13"7"-40"0,-17 18-42 15,17-10 12-15,-12 25-6 16,-1 23 0-16,-4 36 6 16,9 30 2-16,-1 19-2 15,1 44 2-15,8 11 3 0,4 26-3 16,4-4 2-16,12-10-1 15,1-1 1 1,8-7 7-16,-4-41 2 16,-5-22-8-16,1-26-5 15,-4-8-1-15,-5-29 2 16,-4-18-7-16,-29-45-31 16,-4-29-9-16,-4-38-61 15</inkml:trace>
  <inkml:trace contextRef="#ctx0" brushRef="#br0" timeOffset="517">146 49 224 0,'129'-48'85'0,"-50"40"-46"0,37 16-46 16,-57 3 14-16,16 11-10 16,12 37 2-16,9 11-1 15,-5 19-2-15,-8 15 3 16,-12 14-2-16,-17 8 1 0,-16 7 6 0,-18 0 2 16,-20 19 6-16,-29-15 3 0,-12-4-4 15,-22-11 1-15,-16-11-1 16,-12-11 3-16,-22-26-3 15,-7-23-1-15,-9-17-4 16,8-23 1-16,17-11-11 16,17-11-2-1,16-4 1-15,17-4 2 16,21 1 2-16,24 3 3 16,18 4-1-16,28 0 2 15,25 7-7-15,22 23 1 16,7 10-1-16,21 12 2 15,13 11 1-15,17 33 1 16,-1 7 0-16,1 4 0 0,-18-11 0 16,-11-3 2-16,-18-8-1 15,-20-8 2-15,-12 8-2 16,-17-11 2-16,-13-19-18 16,-8-3-4-16,-13-30-66 15,-16-26-60 1,-4-22 47-16</inkml:trace>
</inkml:ink>
</file>

<file path=ppt/ink/ink2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4:03.195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724 31 260 0,'-38'-22'96'0,"1"11"-52"0,-17 3-45 0,16 12 18 15,-3 3-15-15,-13 8-2 16,-17 22-6-16,0 7 1 0,0 12 3 16,5 22 1-16,8 10 3 0,4 34-3 15,16 15-2-15,13 15 2 16,21 33 0-16,21-8 3 16,20 1 1-16,25 7 3 15,9-15 3-15,21-30 2 31,12-10 3-31,12-27 10 0,1-25 5 16,8-30 4-16,-9-33 3 16,-4-23-3-16,-4-40 2 15,-8-33-10-15,-12-34-6 16,-22-47-13-16,-28-31-3 16,-34-40-14-16,-29-3-3 0,-25 6-9 15,-33 31 0-15,-30 32 7 16,-11 38 7-16,-14 33 4 15,9 25 0-15,-4 31 1 0,8 18 0 16,9 14-28-16,16 30-12 16,13 12-37-16,4 6-13 15,33 5-19 17</inkml:trace>
</inkml:ink>
</file>

<file path=ppt/ink/ink2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4:03.780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986 227 364 0,'-12'-70'137'0,"-13"51"-74"0,-33-14-78 0,33 25 21 31,-21 1-26-31,-25 7-6 0,-12 11 4 16,-17 8 3-16,0 18 11 16,5 7 2-16,7 15 4 0,-7 34 0 15,16 6-2-15,16 20 3 16,22 21 2-16,36 8 2 16,26 8 1-16,25-12 0 15,29 0 0-15,21-11 4 0,24-26 3 16,17-25 9-16,1-27 5 15,12-33 4-15,3-25 2 16,-3-31 1-16,-17-25 0 16,-12-33-13-16,-25-34-4 0,-30-26-9 15,-28-32-2-15,-42-20-13 32,-42-3-7-32,-42 15-5 15,-16 36-2-15,-29 34 6 16,-21 37 5-16,0 34 2 0,5 14 2 15,11 40-24-15,14 16-11 16,24 10-49-16,25 1-21 16,33-8 2-1</inkml:trace>
</inkml:ink>
</file>

<file path=ppt/ink/ink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09.457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 7 380 0,'-4'-7'143'0,"4"7"-78"15,8 0-104-15,1 4 7 0,3 3-35 16,5 4-10-16,4 4-45 0,-1 3-20 16</inkml:trace>
</inkml:ink>
</file>

<file path=ppt/ink/ink3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4:04.313"/>
    </inkml:context>
    <inkml:brush xml:id="br0">
      <inkml:brushProperty name="width" value="0.10583" units="cm"/>
      <inkml:brushProperty name="height" value="0.10583" units="cm"/>
      <inkml:brushProperty name="color" value="#3165BB"/>
      <inkml:brushProperty name="fitToCurve" value="1"/>
    </inkml:brush>
  </inkml:definitions>
  <inkml:trace contextRef="#ctx0" brushRef="#br0">104 152 304 0,'-16'-40'112'0,"7"36"-60"0,-3-22-63 0,3 22 18 0,5 1-9 16,-4 14-2-16,0 11 0 15,-1 4 0-15,5 11 3 16,0 30-2-16,0 6-1 0,4 38 0 16,8 11 3-16,5 30 0 15,-1 37 1-15,5 7 0 32,-1 3 0-32,5 20 0 0,0-9 0 15,0-14 0-15,0 0 0 16,-1-26 2-16,-3-11 1 15,0-22-1-15,-5-22 1 0,-4-19-2 16,-3-18-1-16,-10-23-15 16,-3-21-7-16,-8-27-16 15,-9-33-6-15,-9-26-58 16</inkml:trace>
  <inkml:trace contextRef="#ctx0" brushRef="#br0" timeOffset="254">0 8 328 0,'79'-15'123'0,"-16"19"-66"0,61 4-69 15,-74-5 20-15,34 1-13 0,15 3-1 16,22 4-13-16,4 8-5 16,8-1 13-16,-8 8-26 0,-9-4-7 0,-16-3-30 15,-17-4-49 1</inkml:trace>
  <inkml:trace contextRef="#ctx0" brushRef="#br0" timeOffset="470">291 1303 452 0,'125'7'167'0,"-46"37"-90"0,79-10-92 15,-70-23 24-15,16-4-61 16,29 4-22-16,12-7-102 16,-3-4-42-16</inkml:trace>
</inkml:ink>
</file>

<file path=ppt/ink/ink3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23:53:03.876"/>
    </inkml:context>
    <inkml:brush xml:id="br0">
      <inkml:brushProperty name="width" value="0.10583" units="cm"/>
      <inkml:brushProperty name="height" value="0.10583" units="cm"/>
      <inkml:brushProperty name="color" value="#00B0F0"/>
      <inkml:brushProperty name="fitToCurve" value="1"/>
    </inkml:brush>
    <inkml:brush xml:id="br1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16271 211 444 0,'-29'-70'167'0,"8"59"-90"0,-46 0-94 0,38 7 25 16,-12 8-23-16,-26 14-6 16,-20 16-10-16,-17 14-4 15,0 22 19-15,4 15-3 0,-8 33 4 16,8 12 3-16,17 21 3 15,16 38 5-15,21 7 2 16,21 4 2-16,21 18 0 16,29-11 6-16,13-18 4 15,7-23 3-15,26-14 5 0,8-38 3 16,13-25 2-16,7-26-4 16,1-34-1-16,13-29-19 15,-5-18-7-15,-13-15-36 16,-11-19-14-16,-5-15-100 15</inkml:trace>
  <inkml:trace contextRef="#ctx0" brushRef="#br0" timeOffset="405">16828 1561 328 0,'-33'30'123'0,"25"-12"-66"0,-34 27-64 0,25-16 19 16,-3 12-15-16,-5 11-2 16,4 10-20-16,4 12-7 15,5 8 17-15,12-1-10 0,12 0 0 16,9-3 22-16,21-11 10 15,8-12 24-15,8-14 13 16,8-15 8-16,9-19 5 0,-4-22-9 16,0-22-2-1,-13-26-13-15,-12-22-3 0,-13-14-24 16,-25-9-10-16,-16 1-10 16,-34-11-5-16,-16 18-20 15,-4 19-8-15,-26 18-6 16,14 26-2-16,3 22 3 15,4 22 3-15,5 8-13 16,4 7-3-16,20 8-27 16</inkml:trace>
  <inkml:trace contextRef="#ctx0" brushRef="#br0" timeOffset="1050">18443 1979 420 0,'-13'0'156'0,"-24"-11"-84"0,-9 0-82 0,25 7 27 16,-16 0-32-16,-22 1-9 16,-3 3-26-16,0 3-11 15,3 8 33-15,-7 15-19 0,7 15-4 16,14 3 16-16,11 4 7 0,18 19 21 16,16 3 12-16,12-3 4 15,9-8 5-15,8-11 15 16,25-11 6-16,5-15 6 15,7-14 2-15,5-23-6 16,4-26-2-16,-9-22-16 16,-7-44-4-16,-10-33-11 15,-7-38-5-15,-13-29-9 16,-12-37-4-16,-9 0-8 16,0 11-1-16,-3 7-1 15,-5 34 2-15,-5 33 12 16,-3 18 8-16,-4 30 0 15,-5 26 1-15,-4 23 1 0,0 25 2 16,5 25 1-16,-1 24 1 16,0 28-2-16,1 38 1 15,8 37 0-15,3 47 1 16,5 27-5-16,17 33-1 16,8 3-2-16,4-10 3 15,4 7 6-15,5-23 5 16,-5-21-3-16,-4-26-2 15,9-27 0-15,3-21-1 16,-7-23-27-16,-9-22-11 16,-1-40-175-1,-3-38 72-15</inkml:trace>
  <inkml:trace contextRef="#ctx0" brushRef="#br0" timeOffset="1201">19008 1824 420 0,'25'85'156'0,"-21"-41"-84"0,1 52-84 16,3-59 24-16,-8 4-39 16,0 3-9-16,-4 4-35 15,0-14-13-15</inkml:trace>
  <inkml:trace contextRef="#ctx0" brushRef="#br0" timeOffset="1399">19012 899 376 0,'30'33'143'0,"-10"-10"-78"0,1 10-87 0,-12-22 17 15,-1 0-72-15,0 4-24 16,0-4-30-16,1-4-11 16</inkml:trace>
  <inkml:trace contextRef="#ctx0" brushRef="#br0" timeOffset="1818">19786 1661 348 0,'21'85'132'0,"-13"-30"-72"0,1 19-70 16,-5-33 22-16,-4 15-22 15,0-1-6-15,-4-3 0 16,4-12 1-16,0-6 9 16,0-8 10-16,-4-12 5 0,4-14 2 15,0-25 1-15,0-24-6 16,0-10-2-16,8-11-2 15,4-11-2-15,5 3-2 16,8-7 1-16,8-4-4 16,-4 12-1-16,1 6-4 15,-1 20 1-15,0 10 0 0,-4 15 1 16,0 15 0-16,0 26 0 16,0 18 5-16,-9 11 3 15,9 27 3-15,-4 14 1 16,-4 14-2-16,-9 9 1 15,13-5-2-15,-5 5-1 16,-3-16 1-16,-1-11 1 16,5-18-23-16,-13-15-11 15,9-14-45-15,-1-27-21 16,5-22 5-16</inkml:trace>
  <inkml:trace contextRef="#ctx0" brushRef="#br0" timeOffset="2465">21376 1339 416 0,'33'-18'156'0,"-25"3"-84"0,-4-7-79 16,-4 14 27-16,-8-3-27 15,-13 4-5-15,-25 7-18 16,-8 7-7-16,-4 12 20 15,-8 29-7-15,11 4 0 0,6 3 10 16,3 19 8-16,12 4 6 0,5-8 5 16,21-4 4-16,8-6 2 15,8-1 6-15,17-15 3 16,0-18-1-16,9-11-2 16,11-15-9-16,14-15-5 15,3-11-2-15,-4-22 1 16,-4 0-6-16,-8 0 1 15,0 4-4-15,-13 3 0 16,0-3-1-16,-12 7 2 16,-12-4-5-1,-9 22 8 1,-5 19-3-16,1 8 2 16,0 7-7-16,0 10-1 15,-4 24-4-15,8 6-3 0,12 12 0 16,1 25 1-16,12 4 3 15,4 15 2-15,4 0 5 16,13 11 3-16,-5 0 0 16,22-7 4-16,-9 7 17 15,-4-4 12-15,-9-7 1 16,-7 7 1-16,-14-14-2 16,-15-8 0-16,-14 8 0 15,-24-8 0-15,-9-7 0 16,-20-1 2-16,-13-14 1 15,-12 8 1-15,-17-12-9 16,-5-15-1-16,-7-7-11 16,16-14-4-16,0-8-4 15,5-15-3-15,-9-19-19 0,4-21-8 16,8-23-74-16,1-40-34 16,28-19-43-1</inkml:trace>
  <inkml:trace contextRef="#ctx0" brushRef="#br1" timeOffset="5734">13458 2774 236 0,'21'22'88'0,"-17"-18"-48"0,13 0-49 0,-17-4 12 16,8-4 4-16,-3-11 8 15,-5-22 3-15,-9-11 4 16,-12-18-12-16,-16-20 3 0,-17-17 1 15,-17-23-7-15,-16-22-2 0,-5 4-1 16,1-15 0 0,-9 4-2-16,4-4 1 0,5 18 4 15,7 1 6-15,1 6-1 16,13 9 1-16,15 6-7 16,18 5-2-16,20 7 0 15,22-8 0-15,19 11-5 16,18 8 1-16,20 7-9 15,13 19-4-15,25 11-9 16,4 15-1-16,4 18-4 16,1 15 2-16,-10 18 7 15,-11 19 6-15,-18 18 11 16,-15 15 8-16,-18 23-1 16,-20 10 2-16,-17 27-10 15,-38 10-3-15,-16 15 0 16,-25 15 1-16,-21 4-1 0,-25 3 1 15,-8-14-2-15,-12-11 1 16,7 10 3-16,5-18 1 16,4-11 3-16,17-7 3 15,16-15 11-15,21-8 5 16,21-18 6-16,25-15 4 16,25-10-9-16,37-16 0 15,21-15 0-15,34-21 3 16,24-23 0-16,25-19 0 15,13-14-3-15,17-30-2 16,3-7-2-16,-12 7 1 0,0-10-4 16,-8 10 1-16,-8 11-7 15,-13 12-3-15,-21 10-6 16,-13 12 0-16,-20 11-16 16,-21 10-4-16,-16 16-74 15,-30 22-32-15,-45 0-42 16</inkml:trace>
</inkml:ink>
</file>

<file path=ppt/ink/ink3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25.83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1493 1928 52 0,'12'29'19'0,"-8"-14"-15"0,12 3 17 0,-7-7 6 15,-1 0-3-15,0 3 0 16,0-3 2-16,5 4 1 16,-1-4-3-16,-4-4-1 15,0-3 1-15,-3 3 0 16,-5-7-13-16,0-7 7 0,-5-11 2 15,-7-4-6-15,-13-15-3 0,-12-14-2 16,-16-15 1-16,-17-11 1 16,-12 8 1-16,-9-15 0 15,-12-4 0-15,-8-11 5 16,0-3 1-16,-4 3-9 16,12 19-3-16,9-1-6 15,-1 5-1-15,13 2 1 16,8-2 0-16,8-5-5 15,17 4 1-15,12 4-7 16,16 4-1-16,21 7 5 16,21-4 1-16,16-4-1 15,16 5 2-15,17-1 1 16,21 0 2-16,11 11-6 0,1 8 1 16,-4 10-4-16,-4 12 0 15,-5 10 1-15,-12 15 1 16,-12 18 1-16,-17 11 2 15,-16 19-5-15,-20 3-3 16,-18 22-1-16,-19 22 1 16,-17 19 1-16,-17 6 1 15,-20 5 0-15,-17 14 2 16,-12 10 6-16,5-6 2 16,-9-4 6-16,4-4 5 15,4 8 1-15,12-23 4 16,13-14-3-16,16-14-1 0,13-15-4 15,16-12-1-15,13-10 1 16,15-3 1-16,22-16 3 16,16-10 1-16,20-12-1 15,9-14 1-15,16-14-4 16,17-16-2-16,12-17 4 16,8-8 4-16,0-11-1 15,8-11 3-15,5 4-2 16,-9 15 0-16,-12-1-5 15,-12 19-3-15,-17 4 0 16,-12 6-1-16,-13 8-2 16,-12 4-2-16,-16 11-87 15,-13 18-48 1</inkml:trace>
</inkml:ink>
</file>

<file path=ppt/ink/ink33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30.261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128 102 212 0,'-46'33'82'0,"30"0"-64"0,-9 18-9 16,17-22-7-16,0 8-6 15,-5 14 2-15,5 15-1 16,4 11 1-16,8 3 2 0,4 1 0 0,13-5 2 16,0-17-1-16,7-4 2 15,5-8 2-15,8-14 2 16,5-14 8-16,3-5 4 16,4-18 8-16,1-17 6 15,-1-23-5-15,-7-22 0 16,-9-11-6-16,-9-3-4 15,-11-4-6-15,-13-4-2 16,-12-4-4-16,-13 1 1 16,-12 7-11-16,-4 14-2 15,-8 16-4-15,-4 13-1 16,-1 12 1-16,1 15 1 16,4 10-10-16,4 11-5 0,8 4-25 15,4 4-9-15,4 3-55 16</inkml:trace>
</inkml:ink>
</file>

<file path=ppt/ink/ink3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30.520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5 200 0,'41'-11'74'0,"-8"15"-58"0,20 3 1 16,-24-3-3-16,12-1-10 15,5 1-2-15,3 0 1 0,8-1 0 16,1 1-1-16,0 0-2 16,-5 3 1-16,-8-3-1 0,-8-1 2 15,-4 1-14-15,-12-4-7 16,-5 0-70-1</inkml:trace>
  <inkml:trace contextRef="#ctx0" brushRef="#br0" timeOffset="267">308 276 172 0,'-4'51'66'0,"4"-11"-52"0,0 22-1 15,4-29-5-15,0 15-6 16,1 25 1-16,3 14-2 16,0 12-1-16,0 0 1 15,5 3 7-15,-1 12 5 0,0-16 5 16,-4-14 3-16,1-11 2 16,-5-18 1-16,0-3-5 15,0-23-1-15,-4-4-6 16,-8-21 0-16,0-33-71 15,3-22-32-15,1-34-16 16</inkml:trace>
</inkml:ink>
</file>

<file path=ppt/ink/ink3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29.377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115 22 212 0,'-12'-18'82'0,"8"14"-64"0,0 4 2 16,4 0-2-16,0 8-19 15,-5 2-3-15,1 12-15 16,0 15-5-16,0 21 13 15,0 16 1-15,0 10 4 0,-4 7 4 16,3 22 3-16,-3 4 0 16,4 0 2-16,0-11 0 15,0-11 3-15,0-10-1 0,0-12 0 16,0-7-1-16,-1-19 0 16,1-14-49-1,-4-15-58-15,0-21 15 16</inkml:trace>
  <inkml:trace contextRef="#ctx0" brushRef="#br0" timeOffset="404">49 29 140 0,'4'11'55'0,"5"11"-43"0,7 30-8 15,-4-16-6-15,5 23-6 16,8 14 2-16,3 7 4 16,5 37 1-16,12 7-2 15,1 4 2-15,-1-3 1 16,4-5 0-16,1-10 15 16,-5-8 10-16,-4-17 15 15,-4-20 8-15,-8-14 5 16,0-18 5-16,-5-18-32 15,-3-26 5-15,-5-26 1 0,1-17-9 0,-9-27-3 16,-4-28-5-16,-4-19-2 16,0-4-7-16,0-3-4 15,0 10-4-15,0 8 1 16,0 11-1-16,4 19-2 16,0 17-17-16,5 12-7 15,-1 10-29-15,4 15-12 16,5 8-34-16,-1 10-41 15,5 11 49 1</inkml:trace>
</inkml:ink>
</file>

<file path=ppt/ink/ink3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32.094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28 0 236 0,'-8'0'88'0,"8"3"-69"0,0 8-14 0,0 0-11 16,4 11-5-16,0 11 4 16,0 11 2-16,0 4 0 15,0 14 4-15,-4 11-2 0,4 11 1 16,-4 4 2-16,0 0 2 15,4-12 1-15,-4-6 1 16,0-19 0-16,0-4 0 16,0-14 13-16,0-3 6 15,-4-16 2-15,0-10 0 16,-4-19-17-16,0-18-6 16,-1-21-7-16,1-16 0 15,4-3 1-15,4 3-1 16,4 5 4-16,4 14 0 15,5 3 1-15,3 8 2 0,1 11-12 16,3 10-3-16,1 12-7 16,-1 11-1-16,1 7 7 15,0 10 4-15,-5 12 1 16,-4 11 3-16,1 7 2 16,-5-3 2-16,0-1 3 15,0-10 4-15,-4-11 0 16,1-12 2-16,-5-14 0 15,4-18 3-15,4-19-5 16,0-14-3-16,4 0-4 16,1-11-1-16,7 0 2 15,5 0 2-15,0 3 0 16,4 4 2-16,-1 15-2 16,-3 7-1-16,0 15-4 0,-1 14 0 15,1 8-3-15,-4 21 0 16,-5 12 1-16,-4 3 4 15,-3 11 1-15,-5 8 1 16,-4 10 0-16,0 5 2 16,0-5-3-16,-4 0 0 15,-1-6-23-15,1-12-10 16,4-15-44 0</inkml:trace>
  <inkml:trace contextRef="#ctx0" brushRef="#br0" timeOffset="479">1044 77 216 0,'-21'3'82'0,"13"8"-64"0,-13 11-4 15,13-4-8-15,-4 8-9 16,-5 3 2-16,-3 12-1 16,-1 2-2-16,5 9 3 15,3 2 2-15,5 16 2 0,4-4 5 16,4-4 5-16,0-7 4 16,8-8 2-16,1-10 3 0,-1-12 1 15,4-10-10-15,5-15-5 16,-1-15-10-16,0-18-1 15,5-14-15-15,0-12-3 16,-1-3-5-16,1 0 1 16,-5 4 14-16,-3 3 6 15,-1 15 1-15,-4 7 3 16,-4 14-4-16,0 8-1 16,0 19 0-16,1 6 2 15,-1 12 2-15,0 7 1 16,4 11-4-16,0 7 1 15,0 7 2-15,5-3 1 0,-1 4 3 16,0-8 3-16,1-7-24 16,3-11-10-16,1-11-49 15</inkml:trace>
</inkml:ink>
</file>

<file path=ppt/ink/ink3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34.73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0 786 236 0,'-4'-8'88'0,"4"8"-69"0,0 0-11 0,0 0-12 0,4 8-7 16,5 10 1-16,-1 8 1 15,0 10 3-15,0 8 4 16,1 7-1-16,-5 11 1 0,0 8 0 15,0 10-2-15,-4 4 0 16,0-3 3-16,0-12 0 16,0-10 3-16,0-12 1 15,0-10 3-15,0-15 10 16,0 0 7-16,-4-15 1 16,4-14 1-16,-4-15-8 15,4-18 0-15,0-15-8 16,4-11-1-16,4-4-6 15,9 5-2-15,3 3 0 16,9-4 0-16,4 11-3 0,8 0 2 16,4 4-1-16,-4 7-2 15,0 7-19-15,1 8-8 16,-5 11-30-16,-5 3-14 16,1 8-11-1</inkml:trace>
  <inkml:trace contextRef="#ctx0" brushRef="#br0" timeOffset="436">404 1572 216 0,'16'7'82'16,"0"-3"-64"-16,9-8-4 0,-8 4-8 0,7-7-2 15,9-4 2-15,4-15 0 16,4-3-1-16,5-19-3 16,3-10-2-16,-4-4 1 0,-4 0-4 15,-4-8 0-15,-8-7 2 16,-8 8 2-16,-9 3-2 16,-4 4 0-16,-8 7-1 15,-4 22 0-15,-8 8-7 0,-5 14-4 16,-3 18 4-1,-1 11 3-15,-3 8-1 16,-1 18 2-16,0 0 1 16,5 3 2-16,-1 12 5 0,9 3 3 15,-1 4 6-15,9-1 3 16,8-10 3-16,13 4 1 16,-1-19-2-16,9 4 0 15,4-15-7-15,4-3-4 16,4-12-30-16,4-3-11 15,0-11-38 1,0-7-49-16,4-8 29 16</inkml:trace>
  <inkml:trace contextRef="#ctx0" brushRef="#br0" timeOffset="1202">1477 1232 168 0,'17'-29'66'0,"-13"18"-52"0,0-11 10 16,-4 14 2-16,0-6-9 15,-4 6 1-15,-5-6-11 16,-3 3-2-16,-4 3-3 16,-5 5-8-16,-4 3-4 0,-3 7 1 15,3 8 3-15,0 7 3 16,1 14 2-16,-1 4 5 16,4 12 2-16,5 2 0 15,4-2-1-15,7 3 1 16,5-1 3-16,5-13 9 15,7-9 3-15,0-6-6 0,9-4-2 16,3-15 2-16,5-10 0 16,0-16-11-16,4-6-4 15,-4-12-18-15,0-7-8 16,-5-3 2-16,-3-1 1 16,-9 4 5-16,-4 8 1 15,1 3 7-15,-5 15 4 16,-4 3 4-16,0 8 3 15,-4 7-5-15,-1 11-1 16,5 7 2-16,0 8 1 16,5 6-1-16,3 5 2 15,8-4 7-15,1 4 4 16,3-1-1-16,9-7 2 16,4-7 5-16,4-11 2 15,0-11 2-15,4-7 2 0,4-19-6 16,1-18 1-16,-1-14-15 15,-4-8-3-15,0-11-9 16,-4-18-2-16,-4-22 5 16,-4-7 1-16,-5 7 6 15,-3-4 4-15,-4 1 1 16,-5 3 0-16,-4 14-6 16,-8 8 1-16,0 19-9 15,-4 13-2-15,0 16 1 16,-4 10 4-16,-1 12-10 15,-3 14-2-15,-4 18 2 16,-1 19 2-16,-3 25 4 16,-5 22 4-16,0 11-2 0,5 22 1 15,-1 26 1-15,5 7 4 16,3-8 5-16,9 4 3 16,4 4 9-16,8-11 2 15,5-14 3-15,3-19 2 16,5-11-8-16,3-15-1 15,1-10-1-15,0-8 0 16,-1-14-33-16,-3-15-15 16,0-8-70-1</inkml:trace>
</inkml:ink>
</file>

<file path=ppt/ink/ink3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33.009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28 139 172 0,'9'0'66'0,"-9"11"-52"0,8 15-8 16,-4-8-5-16,0 15-1 16,-4 7 4-16,-4 15-1 15,0 7 0-15,-4 11-1 0,-1 8 1 16,1-1 0-16,4 1 1 0,0-16 0 15,0-10 13-15,0-14 8 16,0-20 41 0,4-13-30-16,0-19-10 15,0-22-25-15,8-18-12 16,0-11 6-16,4-1 1 16,5 1-1-16,3 4 1 15,1-1 4-15,4 8 4 16,3 7-6-16,1 4-3 15,0 11-4-15,-4 7-2 16,-1 7-1-16,1 15 2 0,-4 15 1 16,-1 3 3-16,-8 4 2 15,1 11 2-15,-9 11-1 16,0 14 1-16,-4 8 2 16,0 0 0-16,-4 0-3 15,0-8 0-15,0-3-16 16,0-15-5-16,-1-10-39 15</inkml:trace>
  <inkml:trace contextRef="#ctx0" brushRef="#br0" timeOffset="661">740 0 184 0,'-4'26'71'0,"4"11"-55"0,-8 25-2 0,3-29-4 16,1 10-5-16,0 5 0 15,0 10-3-15,4-3-2 16,4 0 1-16,4-7 5 0,1-8 4 16,3-11 17-16,4-11 9 15,5-10-7-15,4-16-2 16,8-13-12-16,8-12-2 15,4-4-7-15,0-14-4 16,0-4-1-16,1 0 1 16,-9-3-1-16,-4 6 2 0,0 9-9 15,-9 6-3-15,1 4-2 16,-13 8-1-16,-4 6 2 16,-3 5 4-16,-5 3-8 15,0 7-1-15,-5 8 3 16,-3 7 5-16,0 11 4 15,-4 7 2-15,-1 4-2 16,5 11 2-16,0 3-1 16,0 4 0-16,-1 11 2 15,5 12 2-15,4 10-1 16,4 22-1-16,5-8 1 16,3 8-1-16,4 8 0 15,5 3 0-15,-5 0 6 16,1-4 4-16,-1-14 3 0,-3-4 3 15,-5-4-1-15,-8 1 1 16,-8-12 3-16,-9-3 0 16,-7-11 1-16,-18-4 0 15,-3-11 2-15,-12-11 1 16,-5-14-1-16,-4-8-2 16,-4-3-4-16,0-12 0 15,0-6-7-15,0-12-3 16,5-10-17-16,7-5-5 15,5-14-34-15,7-3-15 16,18-15-96 0</inkml:trace>
</inkml:ink>
</file>

<file path=ppt/ink/ink3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36.645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219 0 180 0,'-12'-4'68'0,"3"11"-52"0,-11 12-12 0,12-5-6 16,-9 8-9-16,-8 11 0 15,1 4 6-15,-1 3 2 16,0 7 3-16,5 12 4 0,3 7 5 16,5 3 6-16,8 4 5 15,4-7-4-15,8-4 1 16,4-11 3-16,9-10 4 15,4-12-8-15,4-11-2 16,3-14-2-16,5-19 0 16,5-18-17-16,3-18-9 15,-4-11 0-15,0 0 0 16,-4 0 9-16,-4 3 2 16,-8 1 5-16,-1 3 1 15,-3 4-12-15,-9 10-7 0,-4 5-7 16,-8 18-1-16,-4 10 0 15,-4 12-1-15,-4 11 12 16,-5 14 8-16,1 4 7 16,-1 11 7-16,1 14-1 15,4 15 3-15,8 4-2 16,8-4 2-16,4-7 7 16,12-8 6-16,5-10 2 15,4-4 2-15,8-15 0 16,8-7 0-16,5-22 0 15,3-15 2-15,0-10-5 16,-3-15-1-16,-5-15-11 16,-8-7-5-16,-4-4-10 15,-8 0-3-15,-9 0-16 16,-8 4-4-16,-4 4-7 0,-8 3 0 16,0 7-1-16,-4 4 3 15,0 11-12-15,0 8-5 16,-5 3-44-1</inkml:trace>
</inkml:ink>
</file>

<file path=ppt/ink/ink4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10.183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475 0 208 0,'-63'11'79'0,"43"4"-42"0,-18 11-45 0,21-8 10 15,-12 12-1-15,-12 7 1 16,-1 7-5-16,1 8 0 16,-1 26 1-16,4 3 1 0,9 8 1 15,4-4-3-15,13 4 2 16,8 7 5 0,12 4 5-16,13-8 1 15,20-14 4-15,9-12 2 0,4-14 2 16,9-19-1-16,8-10 1 15,4-20 2-15,4-21 2 16,8-27 1-16,0-14 1 16,-16-11-7-16,-9-19-2 15,-12-14-7-15,-16-16-3 0,-18-3-2 16,-16 8 0-16,-29 10-7 16,-12 23 1-16,-18 22-1 15,-20 22 2-15,-12 14 1 16,-5 20 1-16,0 14-3 15,1 7 2-15,11 5-17 32,5 2-5-32,17 1-31 0,4 0-10 15,24 4-57-15</inkml:trace>
</inkml:ink>
</file>

<file path=ppt/ink/ink40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37.036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119 895 236 0,'-12'33'88'0,"3"-15"-69"0,-11 19-5 15,16-19-7-15,-9 8-7 16,1 10 2-16,-4 16-3 16,3 6-2-16,1 1 2 15,8-1 2-15,0-3 2 0,8-8 7 16,4-10 4-16,4-8 17 15,5-7 9-15,3-14-7 16,5-8-2-16,0-19-9 16,4-6-4-16,-5-19-15 15,1-7-4-15,-4-8-7 16,-5 1 0-16,-8 3-7 0,-8 0-3 16,-4-4-19-16,-4 16-9 15,-9-1 0-15,-3 7 3 16,-1 4-16-16,-3 11-7 15,-1 8-11 1</inkml:trace>
  <inkml:trace contextRef="#ctx0" brushRef="#br0" timeOffset="341">308 881 192 0,'37'14'71'0,"-24"5"-55"0,19 6-5 0,-19-10-5 0,3 7-6 16,1 7 2-16,-5 11-8 16,0 11-1-16,-3 15 4 15,-9 4-1-15,0-1 0 0,-4-3 3 16,-1-8 0-16,1-6 18 16,-4-12 9-16,4-4 15 15,0-14 9-15,0-11-9 16,0-11-4-16,-1-11-13 15,1-18-2-15,4-22-7 16,4-19 1-16,5-3-14 16,7 4-5-16,5 3-2 15,3 15 1-15,5 3-3 0,8 8 0 16,0 3-25 0,0 8-9-16,-4 4-58 15,0-1-66-15,4 4 50 16</inkml:trace>
  <inkml:trace contextRef="#ctx0" brushRef="#br0" timeOffset="673">1040 0 256 0,'4'10'96'15,"1"16"-75"-15,3 25-12 0,-4-18-9 0,-4 11-4 16,-4 11 2-16,0 18-14 16,-5 18-4-16,1 15 10 15,0 4 11-15,-4 0 10 0,3 3 10 16,1 8 7-16,4-12-13 15,0-10-6-15,4-15-5 16,0-11-1-16,0-14-11 16,0-15-4-16,4-11-38 15,0-15-15-15,0-14-31 16</inkml:trace>
  <inkml:trace contextRef="#ctx0" brushRef="#br0" timeOffset="1257">1645 1107 312 0,'8'-25'115'0,"-8"17"-89"0,-4-6-21 0,0 10-16 16,-8-3-23-16,-9-1-3 0,-8 5 10 15,-4 3 8-15,0 3 12 16,-4 8 9-16,0 8 6 0,5 6 7 16,3 12 3-16,4 7-1 15,4 7 0-15,9 4-5 16,8-4-2-16,8 4-4 16,8-15 1-16,9-7-4 15,8-7-2-15,8-16 11 16,8-20 6-16,4-9 2 15,9-28 0-15,0-15-15 16,-1-15-7-16,-3-22-9 16,-1-25-1-16,-8-8-7 15,1 4-3-15,-9 4 12 16,-4 7 5-16,-9 11 4 16,-7 11 1-16,-5 7-5 0,-8 19 1 15,-4 14-5-15,-4 11-1 16,-4 15-4-16,-5 14 1 15,-3 15 5-15,-5 22 2 16,1 18 1-16,-1 19 4 16,1 14-5-16,-1 36 0 15,1 19 3-15,7 4 1 16,5 3 8-16,8 4 4 16,4-3 1-16,4-16 1 15,5-14-4-15,3-18-3 16,-3-15-9-16,-5-22-5 15,0-7-44-15,-4-29-17 16,-8-37-20 0</inkml:trace>
</inkml:ink>
</file>

<file path=ppt/ink/ink41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41.611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254 0 232 0,'0'25'88'0,"0"16"-69"0,-16 46-7 16,4-39-9-16,-1 14-7 15,-16 18 3-15,9 34 0 16,-9 14 1-16,0 7 0 0,5 4 0 16,3 7 0-16,1 0 0 0,3-21 2 15,5-19 1-15,3-18 1 16,5-23-9-16,4-17-2 16,9-19-89-1</inkml:trace>
  <inkml:trace contextRef="#ctx0" brushRef="#br0" timeOffset="406">353 1309 324 0,'12'3'121'0,"5"1"-95"0,-5-4-6 0,5 0-9 0,-5 0-15 16,13-4-1-16,3-10-7 15,10-5-3-15,7-10 9 16,0-7-2-16,13-16 3 0,-5 1 7 16,13-15 6-16,-17-10-13 15,-8 6-6-15,-12 4-1 16,-17 12-1-16,-12 6-3 16,-12 11-1-16,-17 16 3 15,-8 13 1-15,-12 16 3 16,-5 17 4-16,-3 19 7 15,8 11 5-15,-1 3 3 16,9-3 5-16,0 11 7 16,20 0 5-16,5-4-8 0,12-4 0 15,16 5-5-15,9-12 2 16,12-11-19-16,12-11-9 16,8-14-23-16,17-15-7 15,17-11-53 1,-5-4-45-16,17-7 55 15</inkml:trace>
  <inkml:trace contextRef="#ctx0" brushRef="#br0" timeOffset="737">1752 965 208 0,'37'-48'79'0,"-33"37"-61"0,8-3 15 0,-12 14 3 16,0 0-14-16,-4 0-4 15,-4 7 0-15,-9 0 2 0,-7 4-10 16,-9 4-1-16,-4 0 1 0,-5 3-4 15,10 0-1-15,-5 4-5 16,16 0 0-16,5-4 2 16,11 8 3-16,14 0 4 15,7 3 2-15,13 4-1 16,8 0-1-16,4 3-8 16,8 8-2-16,1 0-3 15,-9 3 0-15,-12 5 0 16,-13-1 3-16,-24 0 0 15,-13-3 1-15,-16-8 6 16,-33 7 6-16,-8-14-4 16,-20-7-2-16,-5-15-10 15,-8-15-3-15,-5-29-89 0,5-33-38 16,21-14 11 0</inkml:trace>
</inkml:ink>
</file>

<file path=ppt/ink/ink42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8-08-21T21:52:39.058"/>
    </inkml:context>
    <inkml:brush xml:id="br0">
      <inkml:brushProperty name="width" value="0.10583" units="cm"/>
      <inkml:brushProperty name="height" value="0.10583" units="cm"/>
      <inkml:brushProperty name="color" value="#177D36"/>
      <inkml:brushProperty name="fitToCurve" value="1"/>
    </inkml:brush>
  </inkml:definitions>
  <inkml:trace contextRef="#ctx0" brushRef="#br0">0 508 260 0,'0'3'99'0,"0"5"-77"0,0 6-9 15,5-3-9-15,3 4-5 16,4 0 2-16,5-1-5 15,3-3-1-15,5-3 2 16,8-8 10-16,8-8 7 0,4-3 9 16,0-7 3-16,5-4 0 15,-1-7-1-15,-4-11-14 16,-4-8-4-16,-8-14-12 16,-8 0-2-16,-9 0-14 15,-11 7-4-15,-14 7-7 0,-15 8 0 16,-9 14 15-16,-8 12 7 15,-5 14 2-15,-3 14 1 16,0 16 1-16,-1 14 4 16,1 10 1-16,8 5 1 15,12 3 8-15,8 11 5 16,13 0 2-16,8 4 4 16,17-4-7-16,7-7 1 15,18 0 1-15,11-15 1 16,13-7-6-16,8-11-1 15,0-15-17-15,0-14-9 16,-8-12-42-16,-5-17-16 16,1-15-32-16</inkml:trace>
  <inkml:trace contextRef="#ctx0" brushRef="#br0" timeOffset="275">802 321 292 0,'21'33'110'0,"0"0"-86"0,12 11-9 15,-13-22-8-15,13 15-16 16,4 6-2-16,4 20-7 0,4 2-4 15,1 1 12-15,-5 0-2 16,4-8 1-16,-4-6-11 0,-4-16-6 16,-8-3-32-1,-4-15-44-15,-1-21 24 16</inkml:trace>
  <inkml:trace contextRef="#ctx0" brushRef="#br0" timeOffset="526">1432 171 304 0,'-25'37'115'0,"9"3"-89"0,-21 22-8 15,20-29-9-15,-12 11-25 16,-8 4-4-16,-4 10-8 15,-4 15 0-15,0 4 15 16,0 0 5-16,3-11 5 0,5-1 1 16,9-10 0-16,3-7-16 15,4-12-5-15</inkml:trace>
  <inkml:trace contextRef="#ctx0" brushRef="#br0" timeOffset="1099">2106 365 324 0,'4'-33'121'0,"-4"26"-95"0,-8-11-26 0,0 10-18 15,-4-3-15-15,-13 4-2 16,-8 3 12-16,-8 1 6 16,0 6 11-16,0 8 3 0,-5 8 3 0,1 10 2 15,4 4 3 1,4 11 7-16,4 3 2 0,4 15-7 16,9 8-4-16,7-1 0 15,9-6 0-15,13-9 5 16,3-10 3-16,8-11-4 15,5-15 1-15,8-14 4 16,4-15 2-16,4-14-14 16,9-16-6-16,-5-10-7 15,0-11-2-15,-4 0-3 16,0-11-2-16,-12 7 1 16,-8 7-1-16,-5 16 11 15,-4 6 7-15,-3 15 0 16,-9 15 1-16,0 10 1 0,-4 16 0 15,-1 6 0 1,1 15 2-16,0 4 1 0,4 8 3 16,4-1-1-16,5 7 2 15,3-7-2-15,4-7 0 16,5-7-17-16,4-8-4 16,-1-14-52-1,5-8-46-15,4-18 32 16</inkml:trace>
  <inkml:trace contextRef="#ctx0" brushRef="#br0" timeOffset="1682">2637 369 188 0,'-4'22'71'0,"0"-4"-55"16,4 11-7-16,0-14-7 0,0 7-3 15,-4 11 0-15,-5 7-2 16,1 8 2-16,-4 3 1 16,-1 0 0-16,5 0 2 0,0-3 5 15,0-8 4-15,4-11 16 16,0-7 9-16,-1-11-1 16,10-15 0-16,-1-10-25 15,8-19-10-15,0-15-6 16,5-10-2-16,3-4-2 15,1-4 1-15,4 4 0 16,-1 7 3-16,1 11 4 0,-4 7 3 16,-1 19 0-16,1 11 2 15,-5 10-9-15,-4 12-1 16,1 7 2-16,-5 4 2 16,-4 7 0-16,-4 7 1 15,0 4 2-15,0 3 0 16,0-3 4-16,0-7 5 15,0-12 12-15,0-7 9 16,0-18-2-16,8-11-2 16,5-18-14-16,3 0-5 15,5-11-3-15,-1-4 0 0,5-4-13 16,4 1-4-16,0 7 1 16,-5 7 3-16,1 7 0 15,-5 12 1-15,1 3-4 16,0 22-3-16,-5 3 4 15,-4 4 4-15,-3 15 2 16,-5 4 0-16,0 7 4 16,-4 7 0-16,0 4 1 15,-4-4 2-15,0-4-17 16,4-10-6-16,0-11-37 16,0-12-14-16,0-21-12 15</inkml:trace>
  <inkml:trace contextRef="#ctx0" brushRef="#br0" timeOffset="1983">3657 270 272 0,'-4'29'101'0,"0"4"-78"0,-4 26-11 0,3-34-11 16,-3 27-4-16,-4 24 1 16,-5 19 2-16,-3 8 0 15,-1 6 0-15,1 16 0 0,-1 10 0 16,5-7 2-16,-1-15 1 0,1-14-1 16,3-15-2-16,5-22 3 15,0-7 0-15,4-22-23 16,-4-22-12-16,-1-22-49 15,-3-40-50 1,-4-37 43-16</inkml:trace>
  <inkml:trace contextRef="#ctx0" brushRef="#br0" timeOffset="2257">3624 0 244 0,'37'0'93'0,"-16"7"-72"0,7 11-8 0,-11-7-10 16,8 11-7-16,7 7 0 16,5 12 0-16,5 10 0 15,-1 4 3-15,-4 3 0 0,-13 1 1 16,-3 6-7-16,-13 5 0 16,-12 3-2-16,-12-4 1 15,-9-3 2-15,-4-7 4 16,-4-12 3-16,0-6 2 15,-4-9-8-15,4-10-2 16,1-7-25-16,3-8-11 16,4-10-33-1</inkml:trace>
</inkml:ink>
</file>

<file path=ppt/ink/ink5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11.072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12 220 0,'-8'-4'82'0,"12"8"-44"0,0 7-47 0,0-4 12 16,0 8-4-16,0 7 0 15,1 11-2-15,-1 23 2 16,0 3 1-16,0 15 0 0,-4 4 2 15,0-1-1-15,0 5-1 16,0 14 3-16,0-7 0 16,0-12 1-16,0-10 0 0,0-15 4 15,0-12 3-15,0-10 11 16,4-12 6-16,-4-18-8 0,4-18-2 16,1-27-15-16,-1-14-4 15,4-18-5-15,4-8 1 16,1 3 3-16,8-14 1 15,0 4 1 1,-1 7 2-16,5 11-1 16,0 11 2-16,0 11-2 15,0 4 2-15,8 7-2 16,9 8-1-16,-4 11-2 16,3 3-1-16,-3 16 4 15,-1 3 1-15,0 11-5 16,-3 11-2-16,-5 11 2 0,-4 26 3 15,-9 4 1-15,-7 4-1 16,-5 10 1-16,-4 1 1 16,-8 7 1-16,-1 15 1 15,-3-8 4-15,-1-3 5 0,5-15-5 16,0 4 0-16,4-12-2 16,4-14-1-16,8-8 3 15,4-10 5-15,9-8 6 16,4-8 5-16,13-14-1 0,7-12-2 15,1-6-7-15,4-5-4 16,0-7-8-16,0 4-1 16,-9-4-6-16,-7-7-1 31,-9 7-44-31,-46 15-142 16</inkml:trace>
</inkml:ink>
</file>

<file path=ppt/ink/ink6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11.70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0 372 0,'4'0'140'0,"9"11"-76"0,3 4-127 15,-8-8-2-15,1 8-78 16,-5-4-29-16</inkml:trace>
</inkml:ink>
</file>

<file path=ppt/ink/ink7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11.858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2 0 348 0,'-4'4'132'15,"8"3"-72"-15,4 0-149 0,-8-7-85 16</inkml:trace>
</inkml:ink>
</file>

<file path=ppt/ink/ink8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17.055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0 52 184 0,'4'0'68'0,"13"0"-36"0,4 0-37 16,-4 3 10-16,20-3-5 16,9 0 2-16,12 4 1 0,17 3 3 15,16-3-3-15,26 0-2 0,-1-1 2 16,13 5 0-16,4-4 1 16,9-1 6-16,-9-3 6 0,-8 0 1 15,-4 0-1-15,-9-3-4 16,-16-1-2-16,-13 0-4 15,-17-11 1-15,-12 4-2 32,-16 0 0-32,-17-11-50 0,-17 4-21 15,-13 14-36 1</inkml:trace>
  <inkml:trace contextRef="#ctx0" brushRef="#br0" timeOffset="354">932 174 168 0,'-4'0'66'0,"8"3"-36"0,0 1-37 0,-4 3 8 0,0 5-2 16,5 6 0-16,-1 8-2 16,0 11 2-16,0 11 1 15,0 26 4-15,0 7 5 0,-4 12-5 16,0 14 0-16,0 0 4 16,4 15 5-16,-4-7 4 0,0-15 2 15,0-12 1-15,0-10 0 16,-4-19-5-16,0-14-1 15,0-16-6-15,-4-18-3 16,-1-18-33-16,1-23-14 16,4-36-63-1</inkml:trace>
</inkml:ink>
</file>

<file path=ppt/ink/ink9.xml><?xml version="1.0" encoding="utf-8"?>
<inkml:ink xmlns:inkml="http://www.w3.org/2003/InkML">
  <inkml:definitions>
    <inkml:context xml:id="ctx0">
      <inkml:inkSource xml:id="inkSrc0">
        <inkml:traceFormat>
          <inkml:channel name="X" type="integer" max="9600" units="cm"/>
          <inkml:channel name="Y" type="integer" max="7200" units="cm"/>
          <inkml:channel name="F" type="integer" max="1024" units="dev"/>
          <inkml:channel name="T" type="integer" max="2.14748E9" units="dev"/>
        </inkml:traceFormat>
        <inkml:channelProperties>
          <inkml:channelProperty channel="X" name="resolution" value="369.51501" units="1/cm"/>
          <inkml:channelProperty channel="Y" name="resolution" value="415.70438" units="1/cm"/>
          <inkml:channelProperty channel="F" name="resolution" value="0" units="1/dev"/>
          <inkml:channelProperty channel="T" name="resolution" value="1" units="1/dev"/>
        </inkml:channelProperties>
      </inkml:inkSource>
      <inkml:timestamp xml:id="ts0" timeString="2017-08-22T15:43:18.194"/>
    </inkml:context>
    <inkml:brush xml:id="br0">
      <inkml:brushProperty name="width" value="0.10583" units="cm"/>
      <inkml:brushProperty name="height" value="0.10583" units="cm"/>
      <inkml:brushProperty name="color" value="#ED1C24"/>
      <inkml:brushProperty name="fitToCurve" value="1"/>
    </inkml:brush>
  </inkml:definitions>
  <inkml:trace contextRef="#ctx0" brushRef="#br0">47 0 172 0,'-17'0'66'0,"13"0"-36"0,0 7-37 15,4-3 10-15,0 7-3 16,0 22 0-16,0 4 2 16,0 15 3-16,0 29-2 15,4 8-2-15,0 22 2 0,0 4-4 16,1 25 0-16,-1-3 1 16,0 4 2-16,0-5-1 0,0-13-1 0,0 2 14 15,0-18 5-15,1-21-3 16,-5-20 1-16,0-14-1 15,-5-26 13 1,1-30-1-16,0-14-18 16,4-19-11-16,4-15-7 15,5-11-3-15,7-4 3 0,1-10 3 16,8-8 3-16,0 3 1 16,0 8-2-16,4 0 0 15,8 12-3-15,-3 2 1 16,-1 9 1-16,0 6 2 15,-4 8 1-15,5 11 1 16,-5 12-5 0,0 10 1-16,8 19 2 15,-3 7 1-15,-5 11-2 16,-4 23 0-16,-5 18-1 16,-3 3 0-16,-4 16 3 15,-5-1 0-15,-4 1 1 0,0 14 0 16,-4-15 4-16,0-14 5 15,0-8-1-15,0-7 1 0,0-19-3 16,0-10-1-16,0-8-8 16,0-12 0-16,0-14-30 15,4-7-11-15,5-19-50 16</inkml:trace>
</inkml:ink>
</file>

<file path=ppt/media/image1.jpeg>
</file>

<file path=ppt/media/image2.tmp>
</file>

<file path=ppt/media/image3.tmp>
</file>

<file path=ppt/media/image4.tmp>
</file>

<file path=ppt/media/image5.tmp>
</file>

<file path=ppt/media/image6.tmp>
</file>

<file path=ppt/media/image7.tmp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</p:spTree>
    <p:extLst>
      <p:ext uri="{BB962C8B-B14F-4D97-AF65-F5344CB8AC3E}">
        <p14:creationId xmlns:p14="http://schemas.microsoft.com/office/powerpoint/2010/main" val="5824079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6241717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Rectangle 9"/>
          <p:cNvSpPr/>
          <p:nvPr/>
        </p:nvSpPr>
        <p:spPr>
          <a:xfrm>
            <a:off x="0" y="220786"/>
            <a:ext cx="12192000" cy="2286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sz="1800">
              <a:solidFill>
                <a:prstClr val="white"/>
              </a:solidFill>
            </a:endParaRPr>
          </a:p>
        </p:txBody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609600" y="533400"/>
            <a:ext cx="10972800" cy="9906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609600" y="1600200"/>
            <a:ext cx="10972800" cy="48768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dirty="0"/>
              <a:t>Click to edit Master text styles</a:t>
            </a:r>
          </a:p>
          <a:p>
            <a:pPr lvl="1"/>
            <a:r>
              <a:rPr lang="en-US" dirty="0"/>
              <a:t>Second level</a:t>
            </a:r>
          </a:p>
          <a:p>
            <a:pPr lvl="2"/>
            <a:r>
              <a:rPr lang="en-US" dirty="0"/>
              <a:t>Third level</a:t>
            </a:r>
          </a:p>
          <a:p>
            <a:pPr lvl="3"/>
            <a:r>
              <a:rPr lang="en-US" dirty="0"/>
              <a:t>Fourth level</a:t>
            </a:r>
          </a:p>
          <a:p>
            <a:pPr lvl="4"/>
            <a:r>
              <a:rPr lang="en-US" dirty="0"/>
              <a:t>Fifth level</a:t>
            </a:r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1277600" y="18288"/>
            <a:ext cx="812800" cy="329184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400" b="1">
                <a:solidFill>
                  <a:srgbClr val="FDB515"/>
                </a:solidFill>
              </a:defRPr>
            </a:lvl1pPr>
          </a:lstStyle>
          <a:p>
            <a:fld id="{0CFEC368-1D7A-4F81-ABF6-AE0E36BAF64C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15251200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7" r:id="rId2"/>
  </p:sldLayoutIdLst>
  <p:hf hdr="0" ftr="0" dt="0"/>
  <p:txStyles>
    <p:titleStyle>
      <a:lvl1pPr algn="l" defTabSz="914400" rtl="0" eaLnBrk="1" latinLnBrk="0" hangingPunct="1">
        <a:spcBef>
          <a:spcPct val="0"/>
        </a:spcBef>
        <a:buNone/>
        <a:defRPr sz="4000" kern="1200" spc="-100" baseline="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182880" indent="-18288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17220" indent="-342900" algn="l" defTabSz="914400" rtl="0" eaLnBrk="1" latinLnBrk="0" hangingPunct="1">
        <a:spcBef>
          <a:spcPct val="20000"/>
        </a:spcBef>
        <a:buClr>
          <a:schemeClr val="accent1"/>
        </a:buClr>
        <a:buSzPct val="85000"/>
        <a:buFont typeface="Wingdings" panose="05000000000000000000" pitchFamily="2" charset="2"/>
        <a:buChar char="Ø"/>
        <a:defRPr sz="2000" kern="1200">
          <a:solidFill>
            <a:schemeClr val="tx1"/>
          </a:solidFill>
          <a:latin typeface="+mn-lt"/>
          <a:ea typeface="+mn-ea"/>
          <a:cs typeface="+mn-cs"/>
        </a:defRPr>
      </a:lvl2pPr>
      <a:lvl3pPr marL="731520" indent="-182880" algn="l" defTabSz="914400" rtl="0" eaLnBrk="1" latinLnBrk="0" hangingPunct="1">
        <a:spcBef>
          <a:spcPct val="20000"/>
        </a:spcBef>
        <a:buClr>
          <a:schemeClr val="accent1"/>
        </a:buClr>
        <a:buSzPct val="90000"/>
        <a:buFont typeface="Arial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0058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4pPr>
      <a:lvl5pPr marL="1188720" indent="-137160" algn="l" defTabSz="914400" rtl="0" eaLnBrk="1" latinLnBrk="0" hangingPunct="1">
        <a:spcBef>
          <a:spcPct val="20000"/>
        </a:spcBef>
        <a:buClr>
          <a:schemeClr val="accent1"/>
        </a:buClr>
        <a:buSzPct val="100000"/>
        <a:buFont typeface="Arial" pitchFamily="34" charset="0"/>
        <a:buChar char="•"/>
        <a:defRPr sz="1400" kern="1200" baseline="0">
          <a:solidFill>
            <a:schemeClr val="tx1"/>
          </a:solidFill>
          <a:latin typeface="+mn-lt"/>
          <a:ea typeface="+mn-ea"/>
          <a:cs typeface="+mn-cs"/>
        </a:defRPr>
      </a:lvl5pPr>
      <a:lvl6pPr marL="137160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6pPr>
      <a:lvl7pPr marL="155448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7pPr>
      <a:lvl8pPr marL="173736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8pPr>
      <a:lvl9pPr marL="1920240" indent="-182880" algn="l" defTabSz="914400" rtl="0" eaLnBrk="1" latinLnBrk="0" hangingPunct="1">
        <a:spcBef>
          <a:spcPct val="20000"/>
        </a:spcBef>
        <a:buClr>
          <a:schemeClr val="accent1"/>
        </a:buClr>
        <a:buFont typeface="Arial" pitchFamily="34" charset="0"/>
        <a:buChar char="•"/>
        <a:defRPr sz="13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hyperlink" Target="https://math.berkeley.edu/~linlin/" TargetMode="Externa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13" Type="http://schemas.openxmlformats.org/officeDocument/2006/relationships/image" Target="../media/image7.emf"/><Relationship Id="rId18" Type="http://schemas.openxmlformats.org/officeDocument/2006/relationships/customXml" Target="../ink/ink9.xml"/><Relationship Id="rId26" Type="http://schemas.openxmlformats.org/officeDocument/2006/relationships/customXml" Target="../ink/ink13.xml"/><Relationship Id="rId39" Type="http://schemas.openxmlformats.org/officeDocument/2006/relationships/image" Target="../media/image20.emf"/><Relationship Id="rId21" Type="http://schemas.openxmlformats.org/officeDocument/2006/relationships/image" Target="../media/image11.emf"/><Relationship Id="rId34" Type="http://schemas.openxmlformats.org/officeDocument/2006/relationships/customXml" Target="../ink/ink17.xml"/><Relationship Id="rId42" Type="http://schemas.openxmlformats.org/officeDocument/2006/relationships/customXml" Target="../ink/ink21.xml"/><Relationship Id="rId47" Type="http://schemas.openxmlformats.org/officeDocument/2006/relationships/image" Target="../media/image24.emf"/><Relationship Id="rId50" Type="http://schemas.openxmlformats.org/officeDocument/2006/relationships/customXml" Target="../ink/ink25.xml"/><Relationship Id="rId55" Type="http://schemas.openxmlformats.org/officeDocument/2006/relationships/image" Target="../media/image28.emf"/><Relationship Id="rId63" Type="http://schemas.openxmlformats.org/officeDocument/2006/relationships/image" Target="../media/image32.emf"/><Relationship Id="rId68" Type="http://schemas.openxmlformats.org/officeDocument/2006/relationships/customXml" Target="../ink/ink34.xml"/><Relationship Id="rId76" Type="http://schemas.openxmlformats.org/officeDocument/2006/relationships/customXml" Target="../ink/ink38.xml"/><Relationship Id="rId84" Type="http://schemas.openxmlformats.org/officeDocument/2006/relationships/customXml" Target="../ink/ink42.xml"/><Relationship Id="rId7" Type="http://schemas.openxmlformats.org/officeDocument/2006/relationships/image" Target="../media/image4.emf"/><Relationship Id="rId71" Type="http://schemas.openxmlformats.org/officeDocument/2006/relationships/image" Target="../media/image36.emf"/><Relationship Id="rId2" Type="http://schemas.openxmlformats.org/officeDocument/2006/relationships/customXml" Target="../ink/ink1.xml"/><Relationship Id="rId16" Type="http://schemas.openxmlformats.org/officeDocument/2006/relationships/customXml" Target="../ink/ink8.xml"/><Relationship Id="rId29" Type="http://schemas.openxmlformats.org/officeDocument/2006/relationships/image" Target="../media/image15.emf"/><Relationship Id="rId11" Type="http://schemas.openxmlformats.org/officeDocument/2006/relationships/image" Target="../media/image6.emf"/><Relationship Id="rId24" Type="http://schemas.openxmlformats.org/officeDocument/2006/relationships/customXml" Target="../ink/ink12.xml"/><Relationship Id="rId32" Type="http://schemas.openxmlformats.org/officeDocument/2006/relationships/customXml" Target="../ink/ink16.xml"/><Relationship Id="rId37" Type="http://schemas.openxmlformats.org/officeDocument/2006/relationships/image" Target="../media/image19.emf"/><Relationship Id="rId40" Type="http://schemas.openxmlformats.org/officeDocument/2006/relationships/customXml" Target="../ink/ink20.xml"/><Relationship Id="rId45" Type="http://schemas.openxmlformats.org/officeDocument/2006/relationships/image" Target="../media/image23.emf"/><Relationship Id="rId53" Type="http://schemas.openxmlformats.org/officeDocument/2006/relationships/image" Target="../media/image27.emf"/><Relationship Id="rId58" Type="http://schemas.openxmlformats.org/officeDocument/2006/relationships/customXml" Target="../ink/ink29.xml"/><Relationship Id="rId66" Type="http://schemas.openxmlformats.org/officeDocument/2006/relationships/customXml" Target="../ink/ink33.xml"/><Relationship Id="rId74" Type="http://schemas.openxmlformats.org/officeDocument/2006/relationships/customXml" Target="../ink/ink37.xml"/><Relationship Id="rId79" Type="http://schemas.openxmlformats.org/officeDocument/2006/relationships/image" Target="../media/image40.emf"/><Relationship Id="rId5" Type="http://schemas.openxmlformats.org/officeDocument/2006/relationships/image" Target="../media/image3.emf"/><Relationship Id="rId61" Type="http://schemas.openxmlformats.org/officeDocument/2006/relationships/image" Target="../media/image31.emf"/><Relationship Id="rId82" Type="http://schemas.openxmlformats.org/officeDocument/2006/relationships/customXml" Target="../ink/ink41.xml"/><Relationship Id="rId19" Type="http://schemas.openxmlformats.org/officeDocument/2006/relationships/image" Target="../media/image10.emf"/><Relationship Id="rId4" Type="http://schemas.openxmlformats.org/officeDocument/2006/relationships/customXml" Target="../ink/ink2.xml"/><Relationship Id="rId9" Type="http://schemas.openxmlformats.org/officeDocument/2006/relationships/image" Target="../media/image5.emf"/><Relationship Id="rId14" Type="http://schemas.openxmlformats.org/officeDocument/2006/relationships/customXml" Target="../ink/ink7.xml"/><Relationship Id="rId22" Type="http://schemas.openxmlformats.org/officeDocument/2006/relationships/customXml" Target="../ink/ink11.xml"/><Relationship Id="rId27" Type="http://schemas.openxmlformats.org/officeDocument/2006/relationships/image" Target="../media/image14.emf"/><Relationship Id="rId30" Type="http://schemas.openxmlformats.org/officeDocument/2006/relationships/customXml" Target="../ink/ink15.xml"/><Relationship Id="rId35" Type="http://schemas.openxmlformats.org/officeDocument/2006/relationships/image" Target="../media/image18.emf"/><Relationship Id="rId43" Type="http://schemas.openxmlformats.org/officeDocument/2006/relationships/image" Target="../media/image22.emf"/><Relationship Id="rId48" Type="http://schemas.openxmlformats.org/officeDocument/2006/relationships/customXml" Target="../ink/ink24.xml"/><Relationship Id="rId56" Type="http://schemas.openxmlformats.org/officeDocument/2006/relationships/customXml" Target="../ink/ink28.xml"/><Relationship Id="rId64" Type="http://schemas.openxmlformats.org/officeDocument/2006/relationships/customXml" Target="../ink/ink32.xml"/><Relationship Id="rId69" Type="http://schemas.openxmlformats.org/officeDocument/2006/relationships/image" Target="../media/image35.emf"/><Relationship Id="rId77" Type="http://schemas.openxmlformats.org/officeDocument/2006/relationships/image" Target="../media/image39.emf"/><Relationship Id="rId8" Type="http://schemas.openxmlformats.org/officeDocument/2006/relationships/customXml" Target="../ink/ink4.xml"/><Relationship Id="rId51" Type="http://schemas.openxmlformats.org/officeDocument/2006/relationships/image" Target="../media/image26.emf"/><Relationship Id="rId72" Type="http://schemas.openxmlformats.org/officeDocument/2006/relationships/customXml" Target="../ink/ink36.xml"/><Relationship Id="rId80" Type="http://schemas.openxmlformats.org/officeDocument/2006/relationships/customXml" Target="../ink/ink40.xml"/><Relationship Id="rId85" Type="http://schemas.openxmlformats.org/officeDocument/2006/relationships/image" Target="../media/image43.emf"/><Relationship Id="rId3" Type="http://schemas.openxmlformats.org/officeDocument/2006/relationships/image" Target="../media/image2.emf"/><Relationship Id="rId12" Type="http://schemas.openxmlformats.org/officeDocument/2006/relationships/customXml" Target="../ink/ink6.xml"/><Relationship Id="rId17" Type="http://schemas.openxmlformats.org/officeDocument/2006/relationships/image" Target="../media/image9.emf"/><Relationship Id="rId25" Type="http://schemas.openxmlformats.org/officeDocument/2006/relationships/image" Target="../media/image13.emf"/><Relationship Id="rId33" Type="http://schemas.openxmlformats.org/officeDocument/2006/relationships/image" Target="../media/image17.emf"/><Relationship Id="rId38" Type="http://schemas.openxmlformats.org/officeDocument/2006/relationships/customXml" Target="../ink/ink19.xml"/><Relationship Id="rId46" Type="http://schemas.openxmlformats.org/officeDocument/2006/relationships/customXml" Target="../ink/ink23.xml"/><Relationship Id="rId59" Type="http://schemas.openxmlformats.org/officeDocument/2006/relationships/image" Target="../media/image30.emf"/><Relationship Id="rId67" Type="http://schemas.openxmlformats.org/officeDocument/2006/relationships/image" Target="../media/image34.emf"/><Relationship Id="rId20" Type="http://schemas.openxmlformats.org/officeDocument/2006/relationships/customXml" Target="../ink/ink10.xml"/><Relationship Id="rId41" Type="http://schemas.openxmlformats.org/officeDocument/2006/relationships/image" Target="../media/image21.emf"/><Relationship Id="rId54" Type="http://schemas.openxmlformats.org/officeDocument/2006/relationships/customXml" Target="../ink/ink27.xml"/><Relationship Id="rId62" Type="http://schemas.openxmlformats.org/officeDocument/2006/relationships/customXml" Target="../ink/ink31.xml"/><Relationship Id="rId70" Type="http://schemas.openxmlformats.org/officeDocument/2006/relationships/customXml" Target="../ink/ink35.xml"/><Relationship Id="rId75" Type="http://schemas.openxmlformats.org/officeDocument/2006/relationships/image" Target="../media/image38.emf"/><Relationship Id="rId83" Type="http://schemas.openxmlformats.org/officeDocument/2006/relationships/image" Target="../media/image42.emf"/><Relationship Id="rId1" Type="http://schemas.openxmlformats.org/officeDocument/2006/relationships/slideLayout" Target="../slideLayouts/slideLayout2.xml"/><Relationship Id="rId6" Type="http://schemas.openxmlformats.org/officeDocument/2006/relationships/customXml" Target="../ink/ink3.xml"/><Relationship Id="rId15" Type="http://schemas.openxmlformats.org/officeDocument/2006/relationships/image" Target="../media/image8.emf"/><Relationship Id="rId23" Type="http://schemas.openxmlformats.org/officeDocument/2006/relationships/image" Target="../media/image12.emf"/><Relationship Id="rId28" Type="http://schemas.openxmlformats.org/officeDocument/2006/relationships/customXml" Target="../ink/ink14.xml"/><Relationship Id="rId36" Type="http://schemas.openxmlformats.org/officeDocument/2006/relationships/customXml" Target="../ink/ink18.xml"/><Relationship Id="rId49" Type="http://schemas.openxmlformats.org/officeDocument/2006/relationships/image" Target="../media/image25.emf"/><Relationship Id="rId57" Type="http://schemas.openxmlformats.org/officeDocument/2006/relationships/image" Target="../media/image29.emf"/><Relationship Id="rId10" Type="http://schemas.openxmlformats.org/officeDocument/2006/relationships/customXml" Target="../ink/ink5.xml"/><Relationship Id="rId31" Type="http://schemas.openxmlformats.org/officeDocument/2006/relationships/image" Target="../media/image16.emf"/><Relationship Id="rId44" Type="http://schemas.openxmlformats.org/officeDocument/2006/relationships/customXml" Target="../ink/ink22.xml"/><Relationship Id="rId52" Type="http://schemas.openxmlformats.org/officeDocument/2006/relationships/customXml" Target="../ink/ink26.xml"/><Relationship Id="rId60" Type="http://schemas.openxmlformats.org/officeDocument/2006/relationships/customXml" Target="../ink/ink30.xml"/><Relationship Id="rId65" Type="http://schemas.openxmlformats.org/officeDocument/2006/relationships/image" Target="../media/image33.emf"/><Relationship Id="rId73" Type="http://schemas.openxmlformats.org/officeDocument/2006/relationships/image" Target="../media/image37.emf"/><Relationship Id="rId78" Type="http://schemas.openxmlformats.org/officeDocument/2006/relationships/customXml" Target="../ink/ink39.xml"/><Relationship Id="rId81" Type="http://schemas.openxmlformats.org/officeDocument/2006/relationships/image" Target="../media/image41.emf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tmp"/><Relationship Id="rId2" Type="http://schemas.openxmlformats.org/officeDocument/2006/relationships/image" Target="../media/image2.tmp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tmp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mp"/><Relationship Id="rId2" Type="http://schemas.openxmlformats.org/officeDocument/2006/relationships/hyperlink" Target="https://julialang.org/" TargetMode="Externa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7.tmp"/><Relationship Id="rId4" Type="http://schemas.openxmlformats.org/officeDocument/2006/relationships/image" Target="../media/image6.tmp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julialang.org/downloads/" TargetMode="External"/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hyperlink" Target="http://gadflyjl.org/stable/" TargetMode="External"/><Relationship Id="rId2" Type="http://schemas.openxmlformats.org/officeDocument/2006/relationships/hyperlink" Target="https://github.com/JuliaPy/PyPlot.jl" TargetMode="External"/><Relationship Id="rId1" Type="http://schemas.openxmlformats.org/officeDocument/2006/relationships/slideLayout" Target="../slideLayouts/slideLayout1.xml"/><Relationship Id="rId4" Type="http://schemas.openxmlformats.org/officeDocument/2006/relationships/hyperlink" Target="https://github.com/JuliaLang/IJulia.jl" TargetMode="Externa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4BD9939-696F-4943-850B-0AEE3024526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General information for MATH 228A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9B003AD5-A552-4E63-85EB-C6AD2B2C652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pPr marL="0" indent="0">
              <a:buNone/>
            </a:pPr>
            <a:r>
              <a:rPr lang="en-US" dirty="0"/>
              <a:t>Lin </a:t>
            </a:r>
            <a:r>
              <a:rPr lang="en-US" dirty="0" err="1"/>
              <a:t>Lin</a:t>
            </a:r>
            <a:r>
              <a:rPr lang="en-US" dirty="0"/>
              <a:t>. </a:t>
            </a:r>
            <a:r>
              <a:rPr lang="en-US" dirty="0">
                <a:hlinkClick r:id="rId2"/>
              </a:rPr>
              <a:t>https://math.berkeley.edu/~linlin/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Office: Evans 1083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dirty="0"/>
              <a:t>Office Hours: </a:t>
            </a:r>
            <a:r>
              <a:rPr lang="en-US" b="1" dirty="0"/>
              <a:t>W 3PM-4PM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 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4863284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mc:AlternateContent xmlns:mc="http://schemas.openxmlformats.org/markup-compatibility/2006" xmlns:p14="http://schemas.microsoft.com/office/powerpoint/2010/main">
        <mc:Choice Requires="p14">
          <p:contentPart p14:bwMode="auto" r:id="rId2">
            <p14:nvContentPartPr>
              <p14:cNvPr id="9" name="Ink 8">
                <a:extLst>
                  <a:ext uri="{FF2B5EF4-FFF2-40B4-BE49-F238E27FC236}">
                    <a16:creationId xmlns:a16="http://schemas.microsoft.com/office/drawing/2014/main" id="{53F5FEC8-0F97-47D9-9330-340F99473639}"/>
                  </a:ext>
                </a:extLst>
              </p14:cNvPr>
              <p14:cNvContentPartPr/>
              <p14:nvPr/>
            </p14:nvContentPartPr>
            <p14:xfrm>
              <a:off x="672978" y="247690"/>
              <a:ext cx="1584360" cy="1227960"/>
            </p14:xfrm>
          </p:contentPart>
        </mc:Choice>
        <mc:Fallback xmlns="">
          <p:pic>
            <p:nvPicPr>
              <p:cNvPr id="9" name="Ink 8">
                <a:extLst>
                  <a:ext uri="{FF2B5EF4-FFF2-40B4-BE49-F238E27FC236}">
                    <a16:creationId xmlns:a16="http://schemas.microsoft.com/office/drawing/2014/main" id="{53F5FEC8-0F97-47D9-9330-340F99473639}"/>
                  </a:ext>
                </a:extLst>
              </p:cNvPr>
              <p:cNvPicPr/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653898" y="228610"/>
                <a:ext cx="1622160" cy="1265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">
            <p14:nvContentPartPr>
              <p14:cNvPr id="10" name="Ink 9">
                <a:extLst>
                  <a:ext uri="{FF2B5EF4-FFF2-40B4-BE49-F238E27FC236}">
                    <a16:creationId xmlns:a16="http://schemas.microsoft.com/office/drawing/2014/main" id="{1C5BD251-04C4-4673-B154-99D3ACCC6B50}"/>
                  </a:ext>
                </a:extLst>
              </p14:cNvPr>
              <p14:cNvContentPartPr/>
              <p14:nvPr/>
            </p14:nvContentPartPr>
            <p14:xfrm>
              <a:off x="2507178" y="1018450"/>
              <a:ext cx="23040" cy="262440"/>
            </p14:xfrm>
          </p:contentPart>
        </mc:Choice>
        <mc:Fallback xmlns="">
          <p:pic>
            <p:nvPicPr>
              <p:cNvPr id="10" name="Ink 9">
                <a:extLst>
                  <a:ext uri="{FF2B5EF4-FFF2-40B4-BE49-F238E27FC236}">
                    <a16:creationId xmlns:a16="http://schemas.microsoft.com/office/drawing/2014/main" id="{1C5BD251-04C4-4673-B154-99D3ACCC6B50}"/>
                  </a:ext>
                </a:extLst>
              </p:cNvPr>
              <p:cNvPicPr/>
              <p:nvPr/>
            </p:nvPicPr>
            <p:blipFill>
              <a:blip r:embed="rId5"/>
              <a:stretch>
                <a:fillRect/>
              </a:stretch>
            </p:blipFill>
            <p:spPr>
              <a:xfrm>
                <a:off x="2488098" y="999370"/>
                <a:ext cx="60840" cy="3002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">
            <p14:nvContentPartPr>
              <p14:cNvPr id="11" name="Ink 10">
                <a:extLst>
                  <a:ext uri="{FF2B5EF4-FFF2-40B4-BE49-F238E27FC236}">
                    <a16:creationId xmlns:a16="http://schemas.microsoft.com/office/drawing/2014/main" id="{A5094EB2-48DA-42D0-A50B-6190EDD54C57}"/>
                  </a:ext>
                </a:extLst>
              </p14:cNvPr>
              <p14:cNvContentPartPr/>
              <p14:nvPr/>
            </p14:nvContentPartPr>
            <p14:xfrm>
              <a:off x="2478738" y="837370"/>
              <a:ext cx="31680" cy="20160"/>
            </p14:xfrm>
          </p:contentPart>
        </mc:Choice>
        <mc:Fallback xmlns="">
          <p:pic>
            <p:nvPicPr>
              <p:cNvPr id="11" name="Ink 10">
                <a:extLst>
                  <a:ext uri="{FF2B5EF4-FFF2-40B4-BE49-F238E27FC236}">
                    <a16:creationId xmlns:a16="http://schemas.microsoft.com/office/drawing/2014/main" id="{A5094EB2-48DA-42D0-A50B-6190EDD54C57}"/>
                  </a:ext>
                </a:extLst>
              </p:cNvPr>
              <p:cNvPicPr/>
              <p:nvPr/>
            </p:nvPicPr>
            <p:blipFill>
              <a:blip r:embed="rId7"/>
              <a:stretch>
                <a:fillRect/>
              </a:stretch>
            </p:blipFill>
            <p:spPr>
              <a:xfrm>
                <a:off x="2459658" y="818290"/>
                <a:ext cx="69480" cy="57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">
            <p14:nvContentPartPr>
              <p14:cNvPr id="12" name="Ink 11">
                <a:extLst>
                  <a:ext uri="{FF2B5EF4-FFF2-40B4-BE49-F238E27FC236}">
                    <a16:creationId xmlns:a16="http://schemas.microsoft.com/office/drawing/2014/main" id="{1C40B570-A23E-4819-8D9A-B139DAE4F798}"/>
                  </a:ext>
                </a:extLst>
              </p14:cNvPr>
              <p14:cNvContentPartPr/>
              <p14:nvPr/>
            </p14:nvContentPartPr>
            <p14:xfrm>
              <a:off x="2790138" y="871930"/>
              <a:ext cx="326520" cy="432000"/>
            </p14:xfrm>
          </p:contentPart>
        </mc:Choice>
        <mc:Fallback xmlns="">
          <p:pic>
            <p:nvPicPr>
              <p:cNvPr id="12" name="Ink 11">
                <a:extLst>
                  <a:ext uri="{FF2B5EF4-FFF2-40B4-BE49-F238E27FC236}">
                    <a16:creationId xmlns:a16="http://schemas.microsoft.com/office/drawing/2014/main" id="{1C40B570-A23E-4819-8D9A-B139DAE4F798}"/>
                  </a:ext>
                </a:extLst>
              </p:cNvPr>
              <p:cNvPicPr/>
              <p:nvPr/>
            </p:nvPicPr>
            <p:blipFill>
              <a:blip r:embed="rId9"/>
              <a:stretch>
                <a:fillRect/>
              </a:stretch>
            </p:blipFill>
            <p:spPr>
              <a:xfrm>
                <a:off x="2771058" y="852850"/>
                <a:ext cx="364320" cy="4698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0">
            <p14:nvContentPartPr>
              <p14:cNvPr id="13" name="Ink 12">
                <a:extLst>
                  <a:ext uri="{FF2B5EF4-FFF2-40B4-BE49-F238E27FC236}">
                    <a16:creationId xmlns:a16="http://schemas.microsoft.com/office/drawing/2014/main" id="{B3DC5524-D0DE-4543-B680-11C987777393}"/>
                  </a:ext>
                </a:extLst>
              </p14:cNvPr>
              <p14:cNvContentPartPr/>
              <p14:nvPr/>
            </p14:nvContentPartPr>
            <p14:xfrm>
              <a:off x="3280098" y="945010"/>
              <a:ext cx="355320" cy="422640"/>
            </p14:xfrm>
          </p:contentPart>
        </mc:Choice>
        <mc:Fallback xmlns="">
          <p:pic>
            <p:nvPicPr>
              <p:cNvPr id="13" name="Ink 12">
                <a:extLst>
                  <a:ext uri="{FF2B5EF4-FFF2-40B4-BE49-F238E27FC236}">
                    <a16:creationId xmlns:a16="http://schemas.microsoft.com/office/drawing/2014/main" id="{B3DC5524-D0DE-4543-B680-11C987777393}"/>
                  </a:ext>
                </a:extLst>
              </p:cNvPr>
              <p:cNvPicPr/>
              <p:nvPr/>
            </p:nvPicPr>
            <p:blipFill>
              <a:blip r:embed="rId11"/>
              <a:stretch>
                <a:fillRect/>
              </a:stretch>
            </p:blipFill>
            <p:spPr>
              <a:xfrm>
                <a:off x="3261018" y="925930"/>
                <a:ext cx="393120" cy="460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2">
            <p14:nvContentPartPr>
              <p14:cNvPr id="14" name="Ink 13">
                <a:extLst>
                  <a:ext uri="{FF2B5EF4-FFF2-40B4-BE49-F238E27FC236}">
                    <a16:creationId xmlns:a16="http://schemas.microsoft.com/office/drawing/2014/main" id="{600B9425-C6C1-4BEC-8ABA-9FBE4877EE08}"/>
                  </a:ext>
                </a:extLst>
              </p14:cNvPr>
              <p14:cNvContentPartPr/>
              <p14:nvPr/>
            </p14:nvContentPartPr>
            <p14:xfrm>
              <a:off x="3961578" y="965170"/>
              <a:ext cx="19800" cy="21600"/>
            </p14:xfrm>
          </p:contentPart>
        </mc:Choice>
        <mc:Fallback xmlns="">
          <p:pic>
            <p:nvPicPr>
              <p:cNvPr id="14" name="Ink 13">
                <a:extLst>
                  <a:ext uri="{FF2B5EF4-FFF2-40B4-BE49-F238E27FC236}">
                    <a16:creationId xmlns:a16="http://schemas.microsoft.com/office/drawing/2014/main" id="{600B9425-C6C1-4BEC-8ABA-9FBE4877EE08}"/>
                  </a:ext>
                </a:extLst>
              </p:cNvPr>
              <p:cNvPicPr/>
              <p:nvPr/>
            </p:nvPicPr>
            <p:blipFill>
              <a:blip r:embed="rId13"/>
              <a:stretch>
                <a:fillRect/>
              </a:stretch>
            </p:blipFill>
            <p:spPr>
              <a:xfrm>
                <a:off x="3942498" y="946090"/>
                <a:ext cx="57600" cy="594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4">
            <p14:nvContentPartPr>
              <p14:cNvPr id="15" name="Ink 14">
                <a:extLst>
                  <a:ext uri="{FF2B5EF4-FFF2-40B4-BE49-F238E27FC236}">
                    <a16:creationId xmlns:a16="http://schemas.microsoft.com/office/drawing/2014/main" id="{5B4843C0-18C3-46F9-B2C4-27985299E2C1}"/>
                  </a:ext>
                </a:extLst>
              </p14:cNvPr>
              <p14:cNvContentPartPr/>
              <p14:nvPr/>
            </p14:nvContentPartPr>
            <p14:xfrm>
              <a:off x="3953298" y="1163530"/>
              <a:ext cx="3960" cy="6840"/>
            </p14:xfrm>
          </p:contentPart>
        </mc:Choice>
        <mc:Fallback xmlns="">
          <p:pic>
            <p:nvPicPr>
              <p:cNvPr id="15" name="Ink 14">
                <a:extLst>
                  <a:ext uri="{FF2B5EF4-FFF2-40B4-BE49-F238E27FC236}">
                    <a16:creationId xmlns:a16="http://schemas.microsoft.com/office/drawing/2014/main" id="{5B4843C0-18C3-46F9-B2C4-27985299E2C1}"/>
                  </a:ext>
                </a:extLst>
              </p:cNvPr>
              <p:cNvPicPr/>
              <p:nvPr/>
            </p:nvPicPr>
            <p:blipFill>
              <a:blip r:embed="rId15"/>
              <a:stretch>
                <a:fillRect/>
              </a:stretch>
            </p:blipFill>
            <p:spPr>
              <a:xfrm>
                <a:off x="3934218" y="1144450"/>
                <a:ext cx="41760" cy="44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6">
            <p14:nvContentPartPr>
              <p14:cNvPr id="21" name="Ink 20">
                <a:extLst>
                  <a:ext uri="{FF2B5EF4-FFF2-40B4-BE49-F238E27FC236}">
                    <a16:creationId xmlns:a16="http://schemas.microsoft.com/office/drawing/2014/main" id="{8964F0B4-AD1E-48FF-9FC8-924B5706F544}"/>
                  </a:ext>
                </a:extLst>
              </p14:cNvPr>
              <p14:cNvContentPartPr/>
              <p14:nvPr/>
            </p14:nvContentPartPr>
            <p14:xfrm>
              <a:off x="509178" y="2610730"/>
              <a:ext cx="665280" cy="515520"/>
            </p14:xfrm>
          </p:contentPart>
        </mc:Choice>
        <mc:Fallback xmlns="">
          <p:pic>
            <p:nvPicPr>
              <p:cNvPr id="21" name="Ink 20">
                <a:extLst>
                  <a:ext uri="{FF2B5EF4-FFF2-40B4-BE49-F238E27FC236}">
                    <a16:creationId xmlns:a16="http://schemas.microsoft.com/office/drawing/2014/main" id="{8964F0B4-AD1E-48FF-9FC8-924B5706F544}"/>
                  </a:ext>
                </a:extLst>
              </p:cNvPr>
              <p:cNvPicPr/>
              <p:nvPr/>
            </p:nvPicPr>
            <p:blipFill>
              <a:blip r:embed="rId17"/>
              <a:stretch>
                <a:fillRect/>
              </a:stretch>
            </p:blipFill>
            <p:spPr>
              <a:xfrm>
                <a:off x="490098" y="2591650"/>
                <a:ext cx="703080" cy="553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18">
            <p14:nvContentPartPr>
              <p14:cNvPr id="22" name="Ink 21">
                <a:extLst>
                  <a:ext uri="{FF2B5EF4-FFF2-40B4-BE49-F238E27FC236}">
                    <a16:creationId xmlns:a16="http://schemas.microsoft.com/office/drawing/2014/main" id="{34B777D5-D5A9-4BFE-BB1B-C5A70FF0A559}"/>
                  </a:ext>
                </a:extLst>
              </p14:cNvPr>
              <p14:cNvContentPartPr/>
              <p14:nvPr/>
            </p14:nvContentPartPr>
            <p14:xfrm>
              <a:off x="1151418" y="2442970"/>
              <a:ext cx="240480" cy="656640"/>
            </p14:xfrm>
          </p:contentPart>
        </mc:Choice>
        <mc:Fallback xmlns="">
          <p:pic>
            <p:nvPicPr>
              <p:cNvPr id="22" name="Ink 21">
                <a:extLst>
                  <a:ext uri="{FF2B5EF4-FFF2-40B4-BE49-F238E27FC236}">
                    <a16:creationId xmlns:a16="http://schemas.microsoft.com/office/drawing/2014/main" id="{34B777D5-D5A9-4BFE-BB1B-C5A70FF0A559}"/>
                  </a:ext>
                </a:extLst>
              </p:cNvPr>
              <p:cNvPicPr/>
              <p:nvPr/>
            </p:nvPicPr>
            <p:blipFill>
              <a:blip r:embed="rId19"/>
              <a:stretch>
                <a:fillRect/>
              </a:stretch>
            </p:blipFill>
            <p:spPr>
              <a:xfrm>
                <a:off x="1132338" y="2423890"/>
                <a:ext cx="278280" cy="6944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0">
            <p14:nvContentPartPr>
              <p14:cNvPr id="23" name="Ink 22">
                <a:extLst>
                  <a:ext uri="{FF2B5EF4-FFF2-40B4-BE49-F238E27FC236}">
                    <a16:creationId xmlns:a16="http://schemas.microsoft.com/office/drawing/2014/main" id="{BC0D02A8-F859-4E05-B732-A0093CBA24BD}"/>
                  </a:ext>
                </a:extLst>
              </p14:cNvPr>
              <p14:cNvContentPartPr/>
              <p14:nvPr/>
            </p14:nvContentPartPr>
            <p14:xfrm>
              <a:off x="1568298" y="2839690"/>
              <a:ext cx="25560" cy="197280"/>
            </p14:xfrm>
          </p:contentPart>
        </mc:Choice>
        <mc:Fallback xmlns="">
          <p:pic>
            <p:nvPicPr>
              <p:cNvPr id="23" name="Ink 22">
                <a:extLst>
                  <a:ext uri="{FF2B5EF4-FFF2-40B4-BE49-F238E27FC236}">
                    <a16:creationId xmlns:a16="http://schemas.microsoft.com/office/drawing/2014/main" id="{BC0D02A8-F859-4E05-B732-A0093CBA24BD}"/>
                  </a:ext>
                </a:extLst>
              </p:cNvPr>
              <p:cNvPicPr/>
              <p:nvPr/>
            </p:nvPicPr>
            <p:blipFill>
              <a:blip r:embed="rId21"/>
              <a:stretch>
                <a:fillRect/>
              </a:stretch>
            </p:blipFill>
            <p:spPr>
              <a:xfrm>
                <a:off x="1549218" y="2820610"/>
                <a:ext cx="63360" cy="2350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2">
            <p14:nvContentPartPr>
              <p14:cNvPr id="24" name="Ink 23">
                <a:extLst>
                  <a:ext uri="{FF2B5EF4-FFF2-40B4-BE49-F238E27FC236}">
                    <a16:creationId xmlns:a16="http://schemas.microsoft.com/office/drawing/2014/main" id="{C27FF640-9F4D-4E54-BD01-888909FFC40B}"/>
                  </a:ext>
                </a:extLst>
              </p14:cNvPr>
              <p14:cNvContentPartPr/>
              <p14:nvPr/>
            </p14:nvContentPartPr>
            <p14:xfrm>
              <a:off x="1557858" y="2540170"/>
              <a:ext cx="34560" cy="16200"/>
            </p14:xfrm>
          </p:contentPart>
        </mc:Choice>
        <mc:Fallback xmlns="">
          <p:pic>
            <p:nvPicPr>
              <p:cNvPr id="24" name="Ink 23">
                <a:extLst>
                  <a:ext uri="{FF2B5EF4-FFF2-40B4-BE49-F238E27FC236}">
                    <a16:creationId xmlns:a16="http://schemas.microsoft.com/office/drawing/2014/main" id="{C27FF640-9F4D-4E54-BD01-888909FFC40B}"/>
                  </a:ext>
                </a:extLst>
              </p:cNvPr>
              <p:cNvPicPr/>
              <p:nvPr/>
            </p:nvPicPr>
            <p:blipFill>
              <a:blip r:embed="rId23"/>
              <a:stretch>
                <a:fillRect/>
              </a:stretch>
            </p:blipFill>
            <p:spPr>
              <a:xfrm>
                <a:off x="1538778" y="2521090"/>
                <a:ext cx="72360" cy="54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4">
            <p14:nvContentPartPr>
              <p14:cNvPr id="25" name="Ink 24">
                <a:extLst>
                  <a:ext uri="{FF2B5EF4-FFF2-40B4-BE49-F238E27FC236}">
                    <a16:creationId xmlns:a16="http://schemas.microsoft.com/office/drawing/2014/main" id="{957907FD-689A-4917-A118-8A77DAC274DC}"/>
                  </a:ext>
                </a:extLst>
              </p14:cNvPr>
              <p14:cNvContentPartPr/>
              <p14:nvPr/>
            </p14:nvContentPartPr>
            <p14:xfrm>
              <a:off x="1759818" y="2696410"/>
              <a:ext cx="321120" cy="412200"/>
            </p14:xfrm>
          </p:contentPart>
        </mc:Choice>
        <mc:Fallback xmlns="">
          <p:pic>
            <p:nvPicPr>
              <p:cNvPr id="25" name="Ink 24">
                <a:extLst>
                  <a:ext uri="{FF2B5EF4-FFF2-40B4-BE49-F238E27FC236}">
                    <a16:creationId xmlns:a16="http://schemas.microsoft.com/office/drawing/2014/main" id="{957907FD-689A-4917-A118-8A77DAC274DC}"/>
                  </a:ext>
                </a:extLst>
              </p:cNvPr>
              <p:cNvPicPr/>
              <p:nvPr/>
            </p:nvPicPr>
            <p:blipFill>
              <a:blip r:embed="rId25"/>
              <a:stretch>
                <a:fillRect/>
              </a:stretch>
            </p:blipFill>
            <p:spPr>
              <a:xfrm>
                <a:off x="1740738" y="2677330"/>
                <a:ext cx="358920" cy="450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6">
            <p14:nvContentPartPr>
              <p14:cNvPr id="30" name="Ink 29">
                <a:extLst>
                  <a:ext uri="{FF2B5EF4-FFF2-40B4-BE49-F238E27FC236}">
                    <a16:creationId xmlns:a16="http://schemas.microsoft.com/office/drawing/2014/main" id="{2F03E412-A011-4319-BB95-4B0D2F1F978F}"/>
                  </a:ext>
                </a:extLst>
              </p14:cNvPr>
              <p14:cNvContentPartPr/>
              <p14:nvPr/>
            </p14:nvContentPartPr>
            <p14:xfrm>
              <a:off x="2627778" y="2510290"/>
              <a:ext cx="899640" cy="574560"/>
            </p14:xfrm>
          </p:contentPart>
        </mc:Choice>
        <mc:Fallback xmlns="">
          <p:pic>
            <p:nvPicPr>
              <p:cNvPr id="30" name="Ink 29">
                <a:extLst>
                  <a:ext uri="{FF2B5EF4-FFF2-40B4-BE49-F238E27FC236}">
                    <a16:creationId xmlns:a16="http://schemas.microsoft.com/office/drawing/2014/main" id="{2F03E412-A011-4319-BB95-4B0D2F1F978F}"/>
                  </a:ext>
                </a:extLst>
              </p:cNvPr>
              <p:cNvPicPr/>
              <p:nvPr/>
            </p:nvPicPr>
            <p:blipFill>
              <a:blip r:embed="rId27"/>
              <a:stretch>
                <a:fillRect/>
              </a:stretch>
            </p:blipFill>
            <p:spPr>
              <a:xfrm>
                <a:off x="2608698" y="2491210"/>
                <a:ext cx="937440" cy="612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28">
            <p14:nvContentPartPr>
              <p14:cNvPr id="31" name="Ink 30">
                <a:extLst>
                  <a:ext uri="{FF2B5EF4-FFF2-40B4-BE49-F238E27FC236}">
                    <a16:creationId xmlns:a16="http://schemas.microsoft.com/office/drawing/2014/main" id="{BAD32A21-8A09-476D-AB0B-B40016A910B8}"/>
                  </a:ext>
                </a:extLst>
              </p14:cNvPr>
              <p14:cNvContentPartPr/>
              <p14:nvPr/>
            </p14:nvContentPartPr>
            <p14:xfrm>
              <a:off x="3720738" y="2656450"/>
              <a:ext cx="248760" cy="394200"/>
            </p14:xfrm>
          </p:contentPart>
        </mc:Choice>
        <mc:Fallback xmlns="">
          <p:pic>
            <p:nvPicPr>
              <p:cNvPr id="31" name="Ink 30">
                <a:extLst>
                  <a:ext uri="{FF2B5EF4-FFF2-40B4-BE49-F238E27FC236}">
                    <a16:creationId xmlns:a16="http://schemas.microsoft.com/office/drawing/2014/main" id="{BAD32A21-8A09-476D-AB0B-B40016A910B8}"/>
                  </a:ext>
                </a:extLst>
              </p:cNvPr>
              <p:cNvPicPr/>
              <p:nvPr/>
            </p:nvPicPr>
            <p:blipFill>
              <a:blip r:embed="rId29"/>
              <a:stretch>
                <a:fillRect/>
              </a:stretch>
            </p:blipFill>
            <p:spPr>
              <a:xfrm>
                <a:off x="3701658" y="2637370"/>
                <a:ext cx="286560" cy="4320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0">
            <p14:nvContentPartPr>
              <p14:cNvPr id="32" name="Ink 31">
                <a:extLst>
                  <a:ext uri="{FF2B5EF4-FFF2-40B4-BE49-F238E27FC236}">
                    <a16:creationId xmlns:a16="http://schemas.microsoft.com/office/drawing/2014/main" id="{49D2E8B1-E66C-4126-B748-1265984146FD}"/>
                  </a:ext>
                </a:extLst>
              </p14:cNvPr>
              <p14:cNvContentPartPr/>
              <p14:nvPr/>
            </p14:nvContentPartPr>
            <p14:xfrm>
              <a:off x="4110258" y="2649250"/>
              <a:ext cx="347760" cy="453960"/>
            </p14:xfrm>
          </p:contentPart>
        </mc:Choice>
        <mc:Fallback xmlns="">
          <p:pic>
            <p:nvPicPr>
              <p:cNvPr id="32" name="Ink 31">
                <a:extLst>
                  <a:ext uri="{FF2B5EF4-FFF2-40B4-BE49-F238E27FC236}">
                    <a16:creationId xmlns:a16="http://schemas.microsoft.com/office/drawing/2014/main" id="{49D2E8B1-E66C-4126-B748-1265984146FD}"/>
                  </a:ext>
                </a:extLst>
              </p:cNvPr>
              <p:cNvPicPr/>
              <p:nvPr/>
            </p:nvPicPr>
            <p:blipFill>
              <a:blip r:embed="rId31"/>
              <a:stretch>
                <a:fillRect/>
              </a:stretch>
            </p:blipFill>
            <p:spPr>
              <a:xfrm>
                <a:off x="4091178" y="2630170"/>
                <a:ext cx="385560" cy="491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2">
            <p14:nvContentPartPr>
              <p14:cNvPr id="33" name="Ink 32">
                <a:extLst>
                  <a:ext uri="{FF2B5EF4-FFF2-40B4-BE49-F238E27FC236}">
                    <a16:creationId xmlns:a16="http://schemas.microsoft.com/office/drawing/2014/main" id="{E2C9AD54-6DDB-4CDD-B7DF-D54DA176BC25}"/>
                  </a:ext>
                </a:extLst>
              </p14:cNvPr>
              <p14:cNvContentPartPr/>
              <p14:nvPr/>
            </p14:nvContentPartPr>
            <p14:xfrm>
              <a:off x="5430018" y="2765170"/>
              <a:ext cx="11520" cy="209160"/>
            </p14:xfrm>
          </p:contentPart>
        </mc:Choice>
        <mc:Fallback xmlns="">
          <p:pic>
            <p:nvPicPr>
              <p:cNvPr id="33" name="Ink 32">
                <a:extLst>
                  <a:ext uri="{FF2B5EF4-FFF2-40B4-BE49-F238E27FC236}">
                    <a16:creationId xmlns:a16="http://schemas.microsoft.com/office/drawing/2014/main" id="{E2C9AD54-6DDB-4CDD-B7DF-D54DA176BC25}"/>
                  </a:ext>
                </a:extLst>
              </p:cNvPr>
              <p:cNvPicPr/>
              <p:nvPr/>
            </p:nvPicPr>
            <p:blipFill>
              <a:blip r:embed="rId33"/>
              <a:stretch>
                <a:fillRect/>
              </a:stretch>
            </p:blipFill>
            <p:spPr>
              <a:xfrm>
                <a:off x="5410938" y="2746090"/>
                <a:ext cx="49320" cy="2469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4">
            <p14:nvContentPartPr>
              <p14:cNvPr id="34" name="Ink 33">
                <a:extLst>
                  <a:ext uri="{FF2B5EF4-FFF2-40B4-BE49-F238E27FC236}">
                    <a16:creationId xmlns:a16="http://schemas.microsoft.com/office/drawing/2014/main" id="{FAB895B6-A4CE-403A-8F7F-04BFA976F1D9}"/>
                  </a:ext>
                </a:extLst>
              </p14:cNvPr>
              <p14:cNvContentPartPr/>
              <p14:nvPr/>
            </p14:nvContentPartPr>
            <p14:xfrm>
              <a:off x="5348298" y="2513530"/>
              <a:ext cx="50040" cy="25560"/>
            </p14:xfrm>
          </p:contentPart>
        </mc:Choice>
        <mc:Fallback xmlns="">
          <p:pic>
            <p:nvPicPr>
              <p:cNvPr id="34" name="Ink 33">
                <a:extLst>
                  <a:ext uri="{FF2B5EF4-FFF2-40B4-BE49-F238E27FC236}">
                    <a16:creationId xmlns:a16="http://schemas.microsoft.com/office/drawing/2014/main" id="{FAB895B6-A4CE-403A-8F7F-04BFA976F1D9}"/>
                  </a:ext>
                </a:extLst>
              </p:cNvPr>
              <p:cNvPicPr/>
              <p:nvPr/>
            </p:nvPicPr>
            <p:blipFill>
              <a:blip r:embed="rId35"/>
              <a:stretch>
                <a:fillRect/>
              </a:stretch>
            </p:blipFill>
            <p:spPr>
              <a:xfrm>
                <a:off x="5329218" y="2494450"/>
                <a:ext cx="87840" cy="633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6">
            <p14:nvContentPartPr>
              <p14:cNvPr id="35" name="Ink 34">
                <a:extLst>
                  <a:ext uri="{FF2B5EF4-FFF2-40B4-BE49-F238E27FC236}">
                    <a16:creationId xmlns:a16="http://schemas.microsoft.com/office/drawing/2014/main" id="{B3F67D90-0918-4257-9485-A0EDE858DAD5}"/>
                  </a:ext>
                </a:extLst>
              </p14:cNvPr>
              <p14:cNvContentPartPr/>
              <p14:nvPr/>
            </p14:nvContentPartPr>
            <p14:xfrm>
              <a:off x="5676978" y="2682010"/>
              <a:ext cx="234000" cy="378360"/>
            </p14:xfrm>
          </p:contentPart>
        </mc:Choice>
        <mc:Fallback xmlns="">
          <p:pic>
            <p:nvPicPr>
              <p:cNvPr id="35" name="Ink 34">
                <a:extLst>
                  <a:ext uri="{FF2B5EF4-FFF2-40B4-BE49-F238E27FC236}">
                    <a16:creationId xmlns:a16="http://schemas.microsoft.com/office/drawing/2014/main" id="{B3F67D90-0918-4257-9485-A0EDE858DAD5}"/>
                  </a:ext>
                </a:extLst>
              </p:cNvPr>
              <p:cNvPicPr/>
              <p:nvPr/>
            </p:nvPicPr>
            <p:blipFill>
              <a:blip r:embed="rId37"/>
              <a:stretch>
                <a:fillRect/>
              </a:stretch>
            </p:blipFill>
            <p:spPr>
              <a:xfrm>
                <a:off x="5657898" y="2662930"/>
                <a:ext cx="271800" cy="416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38">
            <p14:nvContentPartPr>
              <p14:cNvPr id="36" name="Ink 35">
                <a:extLst>
                  <a:ext uri="{FF2B5EF4-FFF2-40B4-BE49-F238E27FC236}">
                    <a16:creationId xmlns:a16="http://schemas.microsoft.com/office/drawing/2014/main" id="{34BE7847-5A40-46DB-95D5-5FBDB16DA035}"/>
                  </a:ext>
                </a:extLst>
              </p14:cNvPr>
              <p14:cNvContentPartPr/>
              <p14:nvPr/>
            </p14:nvContentPartPr>
            <p14:xfrm>
              <a:off x="6065058" y="2589490"/>
              <a:ext cx="243720" cy="371520"/>
            </p14:xfrm>
          </p:contentPart>
        </mc:Choice>
        <mc:Fallback xmlns="">
          <p:pic>
            <p:nvPicPr>
              <p:cNvPr id="36" name="Ink 35">
                <a:extLst>
                  <a:ext uri="{FF2B5EF4-FFF2-40B4-BE49-F238E27FC236}">
                    <a16:creationId xmlns:a16="http://schemas.microsoft.com/office/drawing/2014/main" id="{34BE7847-5A40-46DB-95D5-5FBDB16DA035}"/>
                  </a:ext>
                </a:extLst>
              </p:cNvPr>
              <p:cNvPicPr/>
              <p:nvPr/>
            </p:nvPicPr>
            <p:blipFill>
              <a:blip r:embed="rId39"/>
              <a:stretch>
                <a:fillRect/>
              </a:stretch>
            </p:blipFill>
            <p:spPr>
              <a:xfrm>
                <a:off x="6045978" y="2570410"/>
                <a:ext cx="281520" cy="4093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0">
            <p14:nvContentPartPr>
              <p14:cNvPr id="37" name="Ink 36">
                <a:extLst>
                  <a:ext uri="{FF2B5EF4-FFF2-40B4-BE49-F238E27FC236}">
                    <a16:creationId xmlns:a16="http://schemas.microsoft.com/office/drawing/2014/main" id="{9AE43746-1E1D-42B9-B12C-DD3CA1B4D36C}"/>
                  </a:ext>
                </a:extLst>
              </p14:cNvPr>
              <p14:cNvContentPartPr/>
              <p14:nvPr/>
            </p14:nvContentPartPr>
            <p14:xfrm>
              <a:off x="6480858" y="2653570"/>
              <a:ext cx="242640" cy="293040"/>
            </p14:xfrm>
          </p:contentPart>
        </mc:Choice>
        <mc:Fallback xmlns="">
          <p:pic>
            <p:nvPicPr>
              <p:cNvPr id="37" name="Ink 36">
                <a:extLst>
                  <a:ext uri="{FF2B5EF4-FFF2-40B4-BE49-F238E27FC236}">
                    <a16:creationId xmlns:a16="http://schemas.microsoft.com/office/drawing/2014/main" id="{9AE43746-1E1D-42B9-B12C-DD3CA1B4D36C}"/>
                  </a:ext>
                </a:extLst>
              </p:cNvPr>
              <p:cNvPicPr/>
              <p:nvPr/>
            </p:nvPicPr>
            <p:blipFill>
              <a:blip r:embed="rId41"/>
              <a:stretch>
                <a:fillRect/>
              </a:stretch>
            </p:blipFill>
            <p:spPr>
              <a:xfrm>
                <a:off x="6461778" y="2634490"/>
                <a:ext cx="280440" cy="3308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2">
            <p14:nvContentPartPr>
              <p14:cNvPr id="38" name="Ink 37">
                <a:extLst>
                  <a:ext uri="{FF2B5EF4-FFF2-40B4-BE49-F238E27FC236}">
                    <a16:creationId xmlns:a16="http://schemas.microsoft.com/office/drawing/2014/main" id="{8570F911-0346-4A02-BA44-E36C5D70A4A3}"/>
                  </a:ext>
                </a:extLst>
              </p14:cNvPr>
              <p14:cNvContentPartPr/>
              <p14:nvPr/>
            </p14:nvContentPartPr>
            <p14:xfrm>
              <a:off x="6913578" y="2289970"/>
              <a:ext cx="48960" cy="689400"/>
            </p14:xfrm>
          </p:contentPart>
        </mc:Choice>
        <mc:Fallback xmlns="">
          <p:pic>
            <p:nvPicPr>
              <p:cNvPr id="38" name="Ink 37">
                <a:extLst>
                  <a:ext uri="{FF2B5EF4-FFF2-40B4-BE49-F238E27FC236}">
                    <a16:creationId xmlns:a16="http://schemas.microsoft.com/office/drawing/2014/main" id="{8570F911-0346-4A02-BA44-E36C5D70A4A3}"/>
                  </a:ext>
                </a:extLst>
              </p:cNvPr>
              <p:cNvPicPr/>
              <p:nvPr/>
            </p:nvPicPr>
            <p:blipFill>
              <a:blip r:embed="rId43"/>
              <a:stretch>
                <a:fillRect/>
              </a:stretch>
            </p:blipFill>
            <p:spPr>
              <a:xfrm>
                <a:off x="6894498" y="2270890"/>
                <a:ext cx="86760" cy="72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4">
            <p14:nvContentPartPr>
              <p14:cNvPr id="39" name="Ink 38">
                <a:extLst>
                  <a:ext uri="{FF2B5EF4-FFF2-40B4-BE49-F238E27FC236}">
                    <a16:creationId xmlns:a16="http://schemas.microsoft.com/office/drawing/2014/main" id="{7B44BB31-C8F1-4402-89D9-E0B61D2D8659}"/>
                  </a:ext>
                </a:extLst>
              </p14:cNvPr>
              <p14:cNvContentPartPr/>
              <p14:nvPr/>
            </p14:nvContentPartPr>
            <p14:xfrm>
              <a:off x="7151538" y="2607490"/>
              <a:ext cx="256320" cy="329400"/>
            </p14:xfrm>
          </p:contentPart>
        </mc:Choice>
        <mc:Fallback xmlns="">
          <p:pic>
            <p:nvPicPr>
              <p:cNvPr id="39" name="Ink 38">
                <a:extLst>
                  <a:ext uri="{FF2B5EF4-FFF2-40B4-BE49-F238E27FC236}">
                    <a16:creationId xmlns:a16="http://schemas.microsoft.com/office/drawing/2014/main" id="{7B44BB31-C8F1-4402-89D9-E0B61D2D8659}"/>
                  </a:ext>
                </a:extLst>
              </p:cNvPr>
              <p:cNvPicPr/>
              <p:nvPr/>
            </p:nvPicPr>
            <p:blipFill>
              <a:blip r:embed="rId45"/>
              <a:stretch>
                <a:fillRect/>
              </a:stretch>
            </p:blipFill>
            <p:spPr>
              <a:xfrm>
                <a:off x="7132458" y="2588410"/>
                <a:ext cx="294120" cy="3672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6">
            <p14:nvContentPartPr>
              <p14:cNvPr id="40" name="Ink 39">
                <a:extLst>
                  <a:ext uri="{FF2B5EF4-FFF2-40B4-BE49-F238E27FC236}">
                    <a16:creationId xmlns:a16="http://schemas.microsoft.com/office/drawing/2014/main" id="{43BFEAF9-2BDC-4459-8718-FC9D33DDA46C}"/>
                  </a:ext>
                </a:extLst>
              </p14:cNvPr>
              <p14:cNvContentPartPr/>
              <p14:nvPr/>
            </p14:nvContentPartPr>
            <p14:xfrm>
              <a:off x="7491738" y="2587690"/>
              <a:ext cx="388080" cy="353880"/>
            </p14:xfrm>
          </p:contentPart>
        </mc:Choice>
        <mc:Fallback xmlns="">
          <p:pic>
            <p:nvPicPr>
              <p:cNvPr id="40" name="Ink 39">
                <a:extLst>
                  <a:ext uri="{FF2B5EF4-FFF2-40B4-BE49-F238E27FC236}">
                    <a16:creationId xmlns:a16="http://schemas.microsoft.com/office/drawing/2014/main" id="{43BFEAF9-2BDC-4459-8718-FC9D33DDA46C}"/>
                  </a:ext>
                </a:extLst>
              </p:cNvPr>
              <p:cNvPicPr/>
              <p:nvPr/>
            </p:nvPicPr>
            <p:blipFill>
              <a:blip r:embed="rId47"/>
              <a:stretch>
                <a:fillRect/>
              </a:stretch>
            </p:blipFill>
            <p:spPr>
              <a:xfrm>
                <a:off x="7472658" y="2568610"/>
                <a:ext cx="425880" cy="3916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48">
            <p14:nvContentPartPr>
              <p14:cNvPr id="41" name="Ink 40">
                <a:extLst>
                  <a:ext uri="{FF2B5EF4-FFF2-40B4-BE49-F238E27FC236}">
                    <a16:creationId xmlns:a16="http://schemas.microsoft.com/office/drawing/2014/main" id="{10CDE572-5205-4107-A448-985B67D2516B}"/>
                  </a:ext>
                </a:extLst>
              </p14:cNvPr>
              <p14:cNvContentPartPr/>
              <p14:nvPr/>
            </p14:nvContentPartPr>
            <p14:xfrm>
              <a:off x="8024538" y="2550970"/>
              <a:ext cx="259560" cy="373680"/>
            </p14:xfrm>
          </p:contentPart>
        </mc:Choice>
        <mc:Fallback xmlns="">
          <p:pic>
            <p:nvPicPr>
              <p:cNvPr id="41" name="Ink 40">
                <a:extLst>
                  <a:ext uri="{FF2B5EF4-FFF2-40B4-BE49-F238E27FC236}">
                    <a16:creationId xmlns:a16="http://schemas.microsoft.com/office/drawing/2014/main" id="{10CDE572-5205-4107-A448-985B67D2516B}"/>
                  </a:ext>
                </a:extLst>
              </p:cNvPr>
              <p:cNvPicPr/>
              <p:nvPr/>
            </p:nvPicPr>
            <p:blipFill>
              <a:blip r:embed="rId49"/>
              <a:stretch>
                <a:fillRect/>
              </a:stretch>
            </p:blipFill>
            <p:spPr>
              <a:xfrm>
                <a:off x="8005458" y="2531890"/>
                <a:ext cx="297360" cy="411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0">
            <p14:nvContentPartPr>
              <p14:cNvPr id="55" name="Ink 54">
                <a:extLst>
                  <a:ext uri="{FF2B5EF4-FFF2-40B4-BE49-F238E27FC236}">
                    <a16:creationId xmlns:a16="http://schemas.microsoft.com/office/drawing/2014/main" id="{E0DCEC89-4613-45D4-84D1-78693C1C4091}"/>
                  </a:ext>
                </a:extLst>
              </p14:cNvPr>
              <p14:cNvContentPartPr/>
              <p14:nvPr/>
            </p14:nvContentPartPr>
            <p14:xfrm>
              <a:off x="834978" y="1645570"/>
              <a:ext cx="2987280" cy="88920"/>
            </p14:xfrm>
          </p:contentPart>
        </mc:Choice>
        <mc:Fallback xmlns="">
          <p:pic>
            <p:nvPicPr>
              <p:cNvPr id="55" name="Ink 54">
                <a:extLst>
                  <a:ext uri="{FF2B5EF4-FFF2-40B4-BE49-F238E27FC236}">
                    <a16:creationId xmlns:a16="http://schemas.microsoft.com/office/drawing/2014/main" id="{E0DCEC89-4613-45D4-84D1-78693C1C4091}"/>
                  </a:ext>
                </a:extLst>
              </p:cNvPr>
              <p:cNvPicPr/>
              <p:nvPr/>
            </p:nvPicPr>
            <p:blipFill>
              <a:blip r:embed="rId51"/>
              <a:stretch>
                <a:fillRect/>
              </a:stretch>
            </p:blipFill>
            <p:spPr>
              <a:xfrm>
                <a:off x="815898" y="1626490"/>
                <a:ext cx="3025080" cy="126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2">
            <p14:nvContentPartPr>
              <p14:cNvPr id="58" name="Ink 57">
                <a:extLst>
                  <a:ext uri="{FF2B5EF4-FFF2-40B4-BE49-F238E27FC236}">
                    <a16:creationId xmlns:a16="http://schemas.microsoft.com/office/drawing/2014/main" id="{97431D5A-FDF1-47EA-B151-6FFA1DA553B8}"/>
                  </a:ext>
                </a:extLst>
              </p14:cNvPr>
              <p14:cNvContentPartPr/>
              <p14:nvPr/>
            </p14:nvContentPartPr>
            <p14:xfrm>
              <a:off x="2112258" y="3759850"/>
              <a:ext cx="697680" cy="1096920"/>
            </p14:xfrm>
          </p:contentPart>
        </mc:Choice>
        <mc:Fallback xmlns="">
          <p:pic>
            <p:nvPicPr>
              <p:cNvPr id="58" name="Ink 57">
                <a:extLst>
                  <a:ext uri="{FF2B5EF4-FFF2-40B4-BE49-F238E27FC236}">
                    <a16:creationId xmlns:a16="http://schemas.microsoft.com/office/drawing/2014/main" id="{97431D5A-FDF1-47EA-B151-6FFA1DA553B8}"/>
                  </a:ext>
                </a:extLst>
              </p:cNvPr>
              <p:cNvPicPr/>
              <p:nvPr/>
            </p:nvPicPr>
            <p:blipFill>
              <a:blip r:embed="rId53"/>
              <a:stretch>
                <a:fillRect/>
              </a:stretch>
            </p:blipFill>
            <p:spPr>
              <a:xfrm>
                <a:off x="2093178" y="3740770"/>
                <a:ext cx="735480" cy="1134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4">
            <p14:nvContentPartPr>
              <p14:cNvPr id="61" name="Ink 60">
                <a:extLst>
                  <a:ext uri="{FF2B5EF4-FFF2-40B4-BE49-F238E27FC236}">
                    <a16:creationId xmlns:a16="http://schemas.microsoft.com/office/drawing/2014/main" id="{C0FE2E59-B879-4AF6-8CFA-0EBCF288262E}"/>
                  </a:ext>
                </a:extLst>
              </p14:cNvPr>
              <p14:cNvContentPartPr/>
              <p14:nvPr/>
            </p14:nvContentPartPr>
            <p14:xfrm>
              <a:off x="3046818" y="3682810"/>
              <a:ext cx="551520" cy="1114920"/>
            </p14:xfrm>
          </p:contentPart>
        </mc:Choice>
        <mc:Fallback xmlns="">
          <p:pic>
            <p:nvPicPr>
              <p:cNvPr id="61" name="Ink 60">
                <a:extLst>
                  <a:ext uri="{FF2B5EF4-FFF2-40B4-BE49-F238E27FC236}">
                    <a16:creationId xmlns:a16="http://schemas.microsoft.com/office/drawing/2014/main" id="{C0FE2E59-B879-4AF6-8CFA-0EBCF288262E}"/>
                  </a:ext>
                </a:extLst>
              </p:cNvPr>
              <p:cNvPicPr/>
              <p:nvPr/>
            </p:nvPicPr>
            <p:blipFill>
              <a:blip r:embed="rId55"/>
              <a:stretch>
                <a:fillRect/>
              </a:stretch>
            </p:blipFill>
            <p:spPr>
              <a:xfrm>
                <a:off x="3027738" y="3663730"/>
                <a:ext cx="589320" cy="1152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6">
            <p14:nvContentPartPr>
              <p14:cNvPr id="62" name="Ink 61">
                <a:extLst>
                  <a:ext uri="{FF2B5EF4-FFF2-40B4-BE49-F238E27FC236}">
                    <a16:creationId xmlns:a16="http://schemas.microsoft.com/office/drawing/2014/main" id="{560F4EFA-E480-43ED-A44D-0D520E4237D0}"/>
                  </a:ext>
                </a:extLst>
              </p14:cNvPr>
              <p14:cNvContentPartPr/>
              <p14:nvPr/>
            </p14:nvContentPartPr>
            <p14:xfrm>
              <a:off x="3827298" y="3931570"/>
              <a:ext cx="496800" cy="771120"/>
            </p14:xfrm>
          </p:contentPart>
        </mc:Choice>
        <mc:Fallback xmlns="">
          <p:pic>
            <p:nvPicPr>
              <p:cNvPr id="62" name="Ink 61">
                <a:extLst>
                  <a:ext uri="{FF2B5EF4-FFF2-40B4-BE49-F238E27FC236}">
                    <a16:creationId xmlns:a16="http://schemas.microsoft.com/office/drawing/2014/main" id="{560F4EFA-E480-43ED-A44D-0D520E4237D0}"/>
                  </a:ext>
                </a:extLst>
              </p:cNvPr>
              <p:cNvPicPr/>
              <p:nvPr/>
            </p:nvPicPr>
            <p:blipFill>
              <a:blip r:embed="rId57"/>
              <a:stretch>
                <a:fillRect/>
              </a:stretch>
            </p:blipFill>
            <p:spPr>
              <a:xfrm>
                <a:off x="3808218" y="3912490"/>
                <a:ext cx="534600" cy="8089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58">
            <p14:nvContentPartPr>
              <p14:cNvPr id="63" name="Ink 62">
                <a:extLst>
                  <a:ext uri="{FF2B5EF4-FFF2-40B4-BE49-F238E27FC236}">
                    <a16:creationId xmlns:a16="http://schemas.microsoft.com/office/drawing/2014/main" id="{2A449315-65E1-4887-A1A6-680B1ECCC907}"/>
                  </a:ext>
                </a:extLst>
              </p14:cNvPr>
              <p14:cNvContentPartPr/>
              <p14:nvPr/>
            </p14:nvContentPartPr>
            <p14:xfrm>
              <a:off x="4710738" y="4002130"/>
              <a:ext cx="556200" cy="613800"/>
            </p14:xfrm>
          </p:contentPart>
        </mc:Choice>
        <mc:Fallback xmlns="">
          <p:pic>
            <p:nvPicPr>
              <p:cNvPr id="63" name="Ink 62">
                <a:extLst>
                  <a:ext uri="{FF2B5EF4-FFF2-40B4-BE49-F238E27FC236}">
                    <a16:creationId xmlns:a16="http://schemas.microsoft.com/office/drawing/2014/main" id="{2A449315-65E1-4887-A1A6-680B1ECCC907}"/>
                  </a:ext>
                </a:extLst>
              </p:cNvPr>
              <p:cNvPicPr/>
              <p:nvPr/>
            </p:nvPicPr>
            <p:blipFill>
              <a:blip r:embed="rId59"/>
              <a:stretch>
                <a:fillRect/>
              </a:stretch>
            </p:blipFill>
            <p:spPr>
              <a:xfrm>
                <a:off x="4691658" y="3983050"/>
                <a:ext cx="594000" cy="65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0">
            <p14:nvContentPartPr>
              <p14:cNvPr id="68" name="Ink 67">
                <a:extLst>
                  <a:ext uri="{FF2B5EF4-FFF2-40B4-BE49-F238E27FC236}">
                    <a16:creationId xmlns:a16="http://schemas.microsoft.com/office/drawing/2014/main" id="{67C23D7B-085F-421F-BA31-175C85FB2236}"/>
                  </a:ext>
                </a:extLst>
              </p14:cNvPr>
              <p14:cNvContentPartPr/>
              <p14:nvPr/>
            </p14:nvContentPartPr>
            <p14:xfrm>
              <a:off x="5595978" y="3713410"/>
              <a:ext cx="469080" cy="1059480"/>
            </p14:xfrm>
          </p:contentPart>
        </mc:Choice>
        <mc:Fallback xmlns="">
          <p:pic>
            <p:nvPicPr>
              <p:cNvPr id="68" name="Ink 67">
                <a:extLst>
                  <a:ext uri="{FF2B5EF4-FFF2-40B4-BE49-F238E27FC236}">
                    <a16:creationId xmlns:a16="http://schemas.microsoft.com/office/drawing/2014/main" id="{67C23D7B-085F-421F-BA31-175C85FB2236}"/>
                  </a:ext>
                </a:extLst>
              </p:cNvPr>
              <p:cNvPicPr/>
              <p:nvPr/>
            </p:nvPicPr>
            <p:blipFill>
              <a:blip r:embed="rId61"/>
              <a:stretch>
                <a:fillRect/>
              </a:stretch>
            </p:blipFill>
            <p:spPr>
              <a:xfrm>
                <a:off x="5576898" y="3694330"/>
                <a:ext cx="506880" cy="109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2">
            <p14:nvContentPartPr>
              <p14:cNvPr id="27" name="Ink 26">
                <a:extLst>
                  <a:ext uri="{FF2B5EF4-FFF2-40B4-BE49-F238E27FC236}">
                    <a16:creationId xmlns:a16="http://schemas.microsoft.com/office/drawing/2014/main" id="{1DD27291-39E4-40D2-9F2B-C359A48EBC83}"/>
                  </a:ext>
                </a:extLst>
              </p14:cNvPr>
              <p14:cNvContentPartPr/>
              <p14:nvPr/>
            </p14:nvContentPartPr>
            <p14:xfrm>
              <a:off x="6379338" y="3684250"/>
              <a:ext cx="3591000" cy="1423800"/>
            </p14:xfrm>
          </p:contentPart>
        </mc:Choice>
        <mc:Fallback xmlns="">
          <p:pic>
            <p:nvPicPr>
              <p:cNvPr id="27" name="Ink 26">
                <a:extLst>
                  <a:ext uri="{FF2B5EF4-FFF2-40B4-BE49-F238E27FC236}">
                    <a16:creationId xmlns:a16="http://schemas.microsoft.com/office/drawing/2014/main" id="{1DD27291-39E4-40D2-9F2B-C359A48EBC83}"/>
                  </a:ext>
                </a:extLst>
              </p:cNvPr>
              <p:cNvPicPr/>
              <p:nvPr/>
            </p:nvPicPr>
            <p:blipFill>
              <a:blip r:embed="rId63"/>
              <a:stretch>
                <a:fillRect/>
              </a:stretch>
            </p:blipFill>
            <p:spPr>
              <a:xfrm>
                <a:off x="6360258" y="3665170"/>
                <a:ext cx="3628800" cy="146160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4">
            <p14:nvContentPartPr>
              <p14:cNvPr id="2" name="Ink 1">
                <a:extLst>
                  <a:ext uri="{FF2B5EF4-FFF2-40B4-BE49-F238E27FC236}">
                    <a16:creationId xmlns:a16="http://schemas.microsoft.com/office/drawing/2014/main" id="{38A2C585-E306-4677-86FA-5E292CA66A8D}"/>
                  </a:ext>
                </a:extLst>
              </p14:cNvPr>
              <p14:cNvContentPartPr/>
              <p14:nvPr/>
            </p14:nvContentPartPr>
            <p14:xfrm>
              <a:off x="2201793" y="5424423"/>
              <a:ext cx="576360" cy="781920"/>
            </p14:xfrm>
          </p:contentPart>
        </mc:Choice>
        <mc:Fallback xmlns="">
          <p:pic>
            <p:nvPicPr>
              <p:cNvPr id="2" name="Ink 1">
                <a:extLst>
                  <a:ext uri="{FF2B5EF4-FFF2-40B4-BE49-F238E27FC236}">
                    <a16:creationId xmlns:a16="http://schemas.microsoft.com/office/drawing/2014/main" id="{38A2C585-E306-4677-86FA-5E292CA66A8D}"/>
                  </a:ext>
                </a:extLst>
              </p:cNvPr>
              <p:cNvPicPr/>
              <p:nvPr/>
            </p:nvPicPr>
            <p:blipFill>
              <a:blip r:embed="rId65"/>
              <a:stretch>
                <a:fillRect/>
              </a:stretch>
            </p:blipFill>
            <p:spPr>
              <a:xfrm>
                <a:off x="2182713" y="5405343"/>
                <a:ext cx="614160" cy="8197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6">
            <p14:nvContentPartPr>
              <p14:cNvPr id="5" name="Ink 4">
                <a:extLst>
                  <a:ext uri="{FF2B5EF4-FFF2-40B4-BE49-F238E27FC236}">
                    <a16:creationId xmlns:a16="http://schemas.microsoft.com/office/drawing/2014/main" id="{C503D311-63D7-423B-8FC6-9BD5A7A97075}"/>
                  </a:ext>
                </a:extLst>
              </p14:cNvPr>
              <p14:cNvContentPartPr/>
              <p14:nvPr/>
            </p14:nvContentPartPr>
            <p14:xfrm>
              <a:off x="3676353" y="5635383"/>
              <a:ext cx="195840" cy="339480"/>
            </p14:xfrm>
          </p:contentPart>
        </mc:Choice>
        <mc:Fallback xmlns="">
          <p:pic>
            <p:nvPicPr>
              <p:cNvPr id="5" name="Ink 4">
                <a:extLst>
                  <a:ext uri="{FF2B5EF4-FFF2-40B4-BE49-F238E27FC236}">
                    <a16:creationId xmlns:a16="http://schemas.microsoft.com/office/drawing/2014/main" id="{C503D311-63D7-423B-8FC6-9BD5A7A97075}"/>
                  </a:ext>
                </a:extLst>
              </p:cNvPr>
              <p:cNvPicPr/>
              <p:nvPr/>
            </p:nvPicPr>
            <p:blipFill>
              <a:blip r:embed="rId67"/>
              <a:stretch>
                <a:fillRect/>
              </a:stretch>
            </p:blipFill>
            <p:spPr>
              <a:xfrm>
                <a:off x="3657273" y="5616303"/>
                <a:ext cx="233640" cy="377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68">
            <p14:nvContentPartPr>
              <p14:cNvPr id="8" name="Ink 7">
                <a:extLst>
                  <a:ext uri="{FF2B5EF4-FFF2-40B4-BE49-F238E27FC236}">
                    <a16:creationId xmlns:a16="http://schemas.microsoft.com/office/drawing/2014/main" id="{6D11E53F-163D-48AD-AE7B-E7E9D74E9778}"/>
                  </a:ext>
                </a:extLst>
              </p14:cNvPr>
              <p14:cNvContentPartPr/>
              <p14:nvPr/>
            </p14:nvContentPartPr>
            <p14:xfrm>
              <a:off x="4014033" y="5571663"/>
              <a:ext cx="241560" cy="540360"/>
            </p14:xfrm>
          </p:contentPart>
        </mc:Choice>
        <mc:Fallback xmlns="">
          <p:pic>
            <p:nvPicPr>
              <p:cNvPr id="8" name="Ink 7">
                <a:extLst>
                  <a:ext uri="{FF2B5EF4-FFF2-40B4-BE49-F238E27FC236}">
                    <a16:creationId xmlns:a16="http://schemas.microsoft.com/office/drawing/2014/main" id="{6D11E53F-163D-48AD-AE7B-E7E9D74E9778}"/>
                  </a:ext>
                </a:extLst>
              </p:cNvPr>
              <p:cNvPicPr/>
              <p:nvPr/>
            </p:nvPicPr>
            <p:blipFill>
              <a:blip r:embed="rId69"/>
              <a:stretch>
                <a:fillRect/>
              </a:stretch>
            </p:blipFill>
            <p:spPr>
              <a:xfrm>
                <a:off x="3994953" y="5552583"/>
                <a:ext cx="279360" cy="578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0">
            <p14:nvContentPartPr>
              <p14:cNvPr id="16" name="Ink 15">
                <a:extLst>
                  <a:ext uri="{FF2B5EF4-FFF2-40B4-BE49-F238E27FC236}">
                    <a16:creationId xmlns:a16="http://schemas.microsoft.com/office/drawing/2014/main" id="{37439CF6-097C-40DF-B476-17186E956D5F}"/>
                  </a:ext>
                </a:extLst>
              </p14:cNvPr>
              <p14:cNvContentPartPr/>
              <p14:nvPr/>
            </p14:nvContentPartPr>
            <p14:xfrm>
              <a:off x="3215913" y="5553663"/>
              <a:ext cx="284760" cy="517680"/>
            </p14:xfrm>
          </p:contentPart>
        </mc:Choice>
        <mc:Fallback xmlns="">
          <p:pic>
            <p:nvPicPr>
              <p:cNvPr id="16" name="Ink 15">
                <a:extLst>
                  <a:ext uri="{FF2B5EF4-FFF2-40B4-BE49-F238E27FC236}">
                    <a16:creationId xmlns:a16="http://schemas.microsoft.com/office/drawing/2014/main" id="{37439CF6-097C-40DF-B476-17186E956D5F}"/>
                  </a:ext>
                </a:extLst>
              </p:cNvPr>
              <p:cNvPicPr/>
              <p:nvPr/>
            </p:nvPicPr>
            <p:blipFill>
              <a:blip r:embed="rId71"/>
              <a:stretch>
                <a:fillRect/>
              </a:stretch>
            </p:blipFill>
            <p:spPr>
              <a:xfrm>
                <a:off x="3196833" y="5534583"/>
                <a:ext cx="322560" cy="5554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2">
            <p14:nvContentPartPr>
              <p14:cNvPr id="20" name="Ink 19">
                <a:extLst>
                  <a:ext uri="{FF2B5EF4-FFF2-40B4-BE49-F238E27FC236}">
                    <a16:creationId xmlns:a16="http://schemas.microsoft.com/office/drawing/2014/main" id="{BEC8C730-ED1B-47C4-9B37-64F634CD6C33}"/>
                  </a:ext>
                </a:extLst>
              </p14:cNvPr>
              <p14:cNvContentPartPr/>
              <p14:nvPr/>
            </p14:nvContentPartPr>
            <p14:xfrm>
              <a:off x="4618473" y="5639343"/>
              <a:ext cx="441360" cy="321480"/>
            </p14:xfrm>
          </p:contentPart>
        </mc:Choice>
        <mc:Fallback xmlns="">
          <p:pic>
            <p:nvPicPr>
              <p:cNvPr id="20" name="Ink 19">
                <a:extLst>
                  <a:ext uri="{FF2B5EF4-FFF2-40B4-BE49-F238E27FC236}">
                    <a16:creationId xmlns:a16="http://schemas.microsoft.com/office/drawing/2014/main" id="{BEC8C730-ED1B-47C4-9B37-64F634CD6C33}"/>
                  </a:ext>
                </a:extLst>
              </p:cNvPr>
              <p:cNvPicPr/>
              <p:nvPr/>
            </p:nvPicPr>
            <p:blipFill>
              <a:blip r:embed="rId73"/>
              <a:stretch>
                <a:fillRect/>
              </a:stretch>
            </p:blipFill>
            <p:spPr>
              <a:xfrm>
                <a:off x="4599393" y="5620263"/>
                <a:ext cx="479160" cy="3592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4">
            <p14:nvContentPartPr>
              <p14:cNvPr id="43" name="Ink 42">
                <a:extLst>
                  <a:ext uri="{FF2B5EF4-FFF2-40B4-BE49-F238E27FC236}">
                    <a16:creationId xmlns:a16="http://schemas.microsoft.com/office/drawing/2014/main" id="{7969D011-BC6B-4360-AAF6-1D827CC944BB}"/>
                  </a:ext>
                </a:extLst>
              </p14:cNvPr>
              <p14:cNvContentPartPr/>
              <p14:nvPr/>
            </p14:nvContentPartPr>
            <p14:xfrm>
              <a:off x="6169713" y="5368263"/>
              <a:ext cx="783000" cy="606960"/>
            </p14:xfrm>
          </p:contentPart>
        </mc:Choice>
        <mc:Fallback xmlns="">
          <p:pic>
            <p:nvPicPr>
              <p:cNvPr id="43" name="Ink 42">
                <a:extLst>
                  <a:ext uri="{FF2B5EF4-FFF2-40B4-BE49-F238E27FC236}">
                    <a16:creationId xmlns:a16="http://schemas.microsoft.com/office/drawing/2014/main" id="{7969D011-BC6B-4360-AAF6-1D827CC944BB}"/>
                  </a:ext>
                </a:extLst>
              </p:cNvPr>
              <p:cNvPicPr/>
              <p:nvPr/>
            </p:nvPicPr>
            <p:blipFill>
              <a:blip r:embed="rId75"/>
              <a:stretch>
                <a:fillRect/>
              </a:stretch>
            </p:blipFill>
            <p:spPr>
              <a:xfrm>
                <a:off x="6150633" y="5349183"/>
                <a:ext cx="820800" cy="6447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6">
            <p14:nvContentPartPr>
              <p14:cNvPr id="44" name="Ink 43">
                <a:extLst>
                  <a:ext uri="{FF2B5EF4-FFF2-40B4-BE49-F238E27FC236}">
                    <a16:creationId xmlns:a16="http://schemas.microsoft.com/office/drawing/2014/main" id="{4D3F3687-C7D3-49DD-A754-665813B2639C}"/>
                  </a:ext>
                </a:extLst>
              </p14:cNvPr>
              <p14:cNvContentPartPr/>
              <p14:nvPr/>
            </p14:nvContentPartPr>
            <p14:xfrm>
              <a:off x="5201673" y="5614143"/>
              <a:ext cx="465840" cy="739080"/>
            </p14:xfrm>
          </p:contentPart>
        </mc:Choice>
        <mc:Fallback xmlns="">
          <p:pic>
            <p:nvPicPr>
              <p:cNvPr id="44" name="Ink 43">
                <a:extLst>
                  <a:ext uri="{FF2B5EF4-FFF2-40B4-BE49-F238E27FC236}">
                    <a16:creationId xmlns:a16="http://schemas.microsoft.com/office/drawing/2014/main" id="{4D3F3687-C7D3-49DD-A754-665813B2639C}"/>
                  </a:ext>
                </a:extLst>
              </p:cNvPr>
              <p:cNvPicPr/>
              <p:nvPr/>
            </p:nvPicPr>
            <p:blipFill>
              <a:blip r:embed="rId77"/>
              <a:stretch>
                <a:fillRect/>
              </a:stretch>
            </p:blipFill>
            <p:spPr>
              <a:xfrm>
                <a:off x="5182593" y="5595063"/>
                <a:ext cx="503640" cy="77688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78">
            <p14:nvContentPartPr>
              <p14:cNvPr id="45" name="Ink 44">
                <a:extLst>
                  <a:ext uri="{FF2B5EF4-FFF2-40B4-BE49-F238E27FC236}">
                    <a16:creationId xmlns:a16="http://schemas.microsoft.com/office/drawing/2014/main" id="{81A75293-279D-4940-A769-CB1471047A72}"/>
                  </a:ext>
                </a:extLst>
              </p14:cNvPr>
              <p14:cNvContentPartPr/>
              <p14:nvPr/>
            </p14:nvContentPartPr>
            <p14:xfrm>
              <a:off x="7248993" y="5655183"/>
              <a:ext cx="334440" cy="294840"/>
            </p14:xfrm>
          </p:contentPart>
        </mc:Choice>
        <mc:Fallback xmlns="">
          <p:pic>
            <p:nvPicPr>
              <p:cNvPr id="45" name="Ink 44">
                <a:extLst>
                  <a:ext uri="{FF2B5EF4-FFF2-40B4-BE49-F238E27FC236}">
                    <a16:creationId xmlns:a16="http://schemas.microsoft.com/office/drawing/2014/main" id="{81A75293-279D-4940-A769-CB1471047A72}"/>
                  </a:ext>
                </a:extLst>
              </p:cNvPr>
              <p:cNvPicPr/>
              <p:nvPr/>
            </p:nvPicPr>
            <p:blipFill>
              <a:blip r:embed="rId79"/>
              <a:stretch>
                <a:fillRect/>
              </a:stretch>
            </p:blipFill>
            <p:spPr>
              <a:xfrm>
                <a:off x="7229913" y="5636103"/>
                <a:ext cx="372240" cy="33264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0">
            <p14:nvContentPartPr>
              <p14:cNvPr id="54" name="Ink 53">
                <a:extLst>
                  <a:ext uri="{FF2B5EF4-FFF2-40B4-BE49-F238E27FC236}">
                    <a16:creationId xmlns:a16="http://schemas.microsoft.com/office/drawing/2014/main" id="{DFBDAB36-9BB6-40C1-8AA3-43D82A738762}"/>
                  </a:ext>
                </a:extLst>
              </p14:cNvPr>
              <p14:cNvContentPartPr/>
              <p14:nvPr/>
            </p14:nvContentPartPr>
            <p14:xfrm>
              <a:off x="7705473" y="5392023"/>
              <a:ext cx="730080" cy="571320"/>
            </p14:xfrm>
          </p:contentPart>
        </mc:Choice>
        <mc:Fallback xmlns="">
          <p:pic>
            <p:nvPicPr>
              <p:cNvPr id="54" name="Ink 53">
                <a:extLst>
                  <a:ext uri="{FF2B5EF4-FFF2-40B4-BE49-F238E27FC236}">
                    <a16:creationId xmlns:a16="http://schemas.microsoft.com/office/drawing/2014/main" id="{DFBDAB36-9BB6-40C1-8AA3-43D82A738762}"/>
                  </a:ext>
                </a:extLst>
              </p:cNvPr>
              <p:cNvPicPr/>
              <p:nvPr/>
            </p:nvPicPr>
            <p:blipFill>
              <a:blip r:embed="rId81"/>
              <a:stretch>
                <a:fillRect/>
              </a:stretch>
            </p:blipFill>
            <p:spPr>
              <a:xfrm>
                <a:off x="7686393" y="5372943"/>
                <a:ext cx="767880" cy="60912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2">
            <p14:nvContentPartPr>
              <p14:cNvPr id="67" name="Ink 66">
                <a:extLst>
                  <a:ext uri="{FF2B5EF4-FFF2-40B4-BE49-F238E27FC236}">
                    <a16:creationId xmlns:a16="http://schemas.microsoft.com/office/drawing/2014/main" id="{813846DE-EBC0-4969-9D60-ED02A6A52077}"/>
                  </a:ext>
                </a:extLst>
              </p14:cNvPr>
              <p14:cNvContentPartPr/>
              <p14:nvPr/>
            </p14:nvContentPartPr>
            <p14:xfrm>
              <a:off x="10450833" y="5356383"/>
              <a:ext cx="664920" cy="621360"/>
            </p14:xfrm>
          </p:contentPart>
        </mc:Choice>
        <mc:Fallback xmlns="">
          <p:pic>
            <p:nvPicPr>
              <p:cNvPr id="67" name="Ink 66">
                <a:extLst>
                  <a:ext uri="{FF2B5EF4-FFF2-40B4-BE49-F238E27FC236}">
                    <a16:creationId xmlns:a16="http://schemas.microsoft.com/office/drawing/2014/main" id="{813846DE-EBC0-4969-9D60-ED02A6A52077}"/>
                  </a:ext>
                </a:extLst>
              </p:cNvPr>
              <p:cNvPicPr/>
              <p:nvPr/>
            </p:nvPicPr>
            <p:blipFill>
              <a:blip r:embed="rId83"/>
              <a:stretch>
                <a:fillRect/>
              </a:stretch>
            </p:blipFill>
            <p:spPr>
              <a:xfrm>
                <a:off x="10431753" y="5337303"/>
                <a:ext cx="702720" cy="659160"/>
              </a:xfrm>
              <a:prstGeom prst="rect">
                <a:avLst/>
              </a:prstGeom>
            </p:spPr>
          </p:pic>
        </mc:Fallback>
      </mc:AlternateContent>
      <mc:AlternateContent xmlns:mc="http://schemas.openxmlformats.org/markup-compatibility/2006" xmlns:p14="http://schemas.microsoft.com/office/powerpoint/2010/main">
        <mc:Choice Requires="p14">
          <p:contentPart p14:bwMode="auto" r:id="rId84">
            <p14:nvContentPartPr>
              <p14:cNvPr id="69" name="Ink 68">
                <a:extLst>
                  <a:ext uri="{FF2B5EF4-FFF2-40B4-BE49-F238E27FC236}">
                    <a16:creationId xmlns:a16="http://schemas.microsoft.com/office/drawing/2014/main" id="{5AD085E0-1FDA-41B4-AD01-754BAE9A085C}"/>
                  </a:ext>
                </a:extLst>
              </p14:cNvPr>
              <p14:cNvContentPartPr/>
              <p14:nvPr/>
            </p14:nvContentPartPr>
            <p14:xfrm>
              <a:off x="8827593" y="5582823"/>
              <a:ext cx="1438200" cy="610920"/>
            </p14:xfrm>
          </p:contentPart>
        </mc:Choice>
        <mc:Fallback xmlns="">
          <p:pic>
            <p:nvPicPr>
              <p:cNvPr id="69" name="Ink 68">
                <a:extLst>
                  <a:ext uri="{FF2B5EF4-FFF2-40B4-BE49-F238E27FC236}">
                    <a16:creationId xmlns:a16="http://schemas.microsoft.com/office/drawing/2014/main" id="{5AD085E0-1FDA-41B4-AD01-754BAE9A085C}"/>
                  </a:ext>
                </a:extLst>
              </p:cNvPr>
              <p:cNvPicPr/>
              <p:nvPr/>
            </p:nvPicPr>
            <p:blipFill>
              <a:blip r:embed="rId85"/>
              <a:stretch>
                <a:fillRect/>
              </a:stretch>
            </p:blipFill>
            <p:spPr>
              <a:xfrm>
                <a:off x="8808513" y="5563743"/>
                <a:ext cx="1476000" cy="648720"/>
              </a:xfrm>
              <a:prstGeom prst="rect">
                <a:avLst/>
              </a:prstGeom>
            </p:spPr>
          </p:pic>
        </mc:Fallback>
      </mc:AlternateContent>
    </p:spTree>
    <p:extLst>
      <p:ext uri="{BB962C8B-B14F-4D97-AF65-F5344CB8AC3E}">
        <p14:creationId xmlns:p14="http://schemas.microsoft.com/office/powerpoint/2010/main" val="13059405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 descr="Screen Clipping">
            <a:extLst>
              <a:ext uri="{FF2B5EF4-FFF2-40B4-BE49-F238E27FC236}">
                <a16:creationId xmlns:a16="http://schemas.microsoft.com/office/drawing/2014/main" id="{2A0CBD96-9F1A-4392-ADB9-A23B086ADDAE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4976" y="337779"/>
            <a:ext cx="3652864" cy="5476915"/>
          </a:xfrm>
          <a:prstGeom prst="rect">
            <a:avLst/>
          </a:prstGeom>
        </p:spPr>
      </p:pic>
      <p:pic>
        <p:nvPicPr>
          <p:cNvPr id="5" name="Picture 4" descr="Screen Clipping">
            <a:extLst>
              <a:ext uri="{FF2B5EF4-FFF2-40B4-BE49-F238E27FC236}">
                <a16:creationId xmlns:a16="http://schemas.microsoft.com/office/drawing/2014/main" id="{85751A62-F738-4602-96A8-E599B98AE6D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56538" y="332051"/>
            <a:ext cx="3804744" cy="5413495"/>
          </a:xfrm>
          <a:prstGeom prst="rect">
            <a:avLst/>
          </a:prstGeom>
        </p:spPr>
      </p:pic>
      <p:pic>
        <p:nvPicPr>
          <p:cNvPr id="7" name="Picture 6" descr="Screen Clipping">
            <a:extLst>
              <a:ext uri="{FF2B5EF4-FFF2-40B4-BE49-F238E27FC236}">
                <a16:creationId xmlns:a16="http://schemas.microsoft.com/office/drawing/2014/main" id="{B3F4E2FA-7DC0-4FEE-84A2-9659D6BF924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482312" y="349954"/>
            <a:ext cx="3557288" cy="54239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292996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9909AC1-3BF8-4E82-9F8D-C44D5729B19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Scientific computing languages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CF5C2151-8774-41A2-9E29-12CC15A653EA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pPr marL="0" indent="0">
              <a:buNone/>
            </a:pPr>
            <a:r>
              <a:rPr lang="en-US" b="1" dirty="0"/>
              <a:t>Compiled language</a:t>
            </a:r>
          </a:p>
          <a:p>
            <a:r>
              <a:rPr lang="en-US" dirty="0"/>
              <a:t>C</a:t>
            </a:r>
          </a:p>
          <a:p>
            <a:r>
              <a:rPr lang="en-US" dirty="0"/>
              <a:t>C++</a:t>
            </a:r>
          </a:p>
          <a:p>
            <a:r>
              <a:rPr lang="en-US" dirty="0"/>
              <a:t>FORTRAN</a:t>
            </a:r>
          </a:p>
          <a:p>
            <a:r>
              <a:rPr lang="en-US" dirty="0"/>
              <a:t>…</a:t>
            </a:r>
          </a:p>
          <a:p>
            <a:pPr marL="0" indent="0">
              <a:buNone/>
            </a:pPr>
            <a:endParaRPr lang="en-US" dirty="0"/>
          </a:p>
          <a:p>
            <a:pPr marL="0" indent="0">
              <a:buNone/>
            </a:pPr>
            <a:r>
              <a:rPr lang="en-US" b="1" dirty="0"/>
              <a:t>Interpreted language</a:t>
            </a:r>
          </a:p>
          <a:p>
            <a:r>
              <a:rPr lang="en-US" dirty="0"/>
              <a:t>MATLAB</a:t>
            </a:r>
          </a:p>
          <a:p>
            <a:r>
              <a:rPr lang="en-US" dirty="0"/>
              <a:t>Python</a:t>
            </a:r>
          </a:p>
          <a:p>
            <a:r>
              <a:rPr lang="en-US" dirty="0"/>
              <a:t>Julia: </a:t>
            </a:r>
            <a:r>
              <a:rPr lang="en-US" dirty="0">
                <a:solidFill>
                  <a:srgbClr val="0000CC"/>
                </a:solidFill>
              </a:rPr>
              <a:t>Promising</a:t>
            </a:r>
            <a:r>
              <a:rPr lang="en-US" dirty="0"/>
              <a:t> newcomer</a:t>
            </a:r>
          </a:p>
          <a:p>
            <a:r>
              <a:rPr lang="en-US" dirty="0"/>
              <a:t>…</a:t>
            </a:r>
          </a:p>
          <a:p>
            <a:endParaRPr lang="en-US" dirty="0"/>
          </a:p>
          <a:p>
            <a:pPr marL="0" indent="0">
              <a:buNone/>
            </a:pPr>
            <a:r>
              <a:rPr lang="en-US" dirty="0" err="1"/>
              <a:t>Bezanson</a:t>
            </a:r>
            <a:r>
              <a:rPr lang="en-US" dirty="0"/>
              <a:t> et al, Julia: A Fresh Approach to Numerical Computing, </a:t>
            </a:r>
            <a:r>
              <a:rPr lang="en-US" i="1" dirty="0"/>
              <a:t>SIAM Rev.</a:t>
            </a:r>
            <a:r>
              <a:rPr lang="en-US" dirty="0"/>
              <a:t>, 59(1), 65–98.</a:t>
            </a:r>
          </a:p>
          <a:p>
            <a:pPr marL="0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90817074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0C9D8C0-0EB6-4179-A018-197068039F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en-US" dirty="0"/>
              <a:t>Julia: </a:t>
            </a:r>
            <a:r>
              <a:rPr lang="en-US" dirty="0">
                <a:hlinkClick r:id="rId2"/>
              </a:rPr>
              <a:t>https://julialang.org/</a:t>
            </a:r>
            <a:r>
              <a:rPr lang="en-US" dirty="0"/>
              <a:t> (Use Julia 0.7)</a:t>
            </a:r>
          </a:p>
        </p:txBody>
      </p:sp>
      <p:pic>
        <p:nvPicPr>
          <p:cNvPr id="6" name="Content Placeholder 5">
            <a:extLst>
              <a:ext uri="{FF2B5EF4-FFF2-40B4-BE49-F238E27FC236}">
                <a16:creationId xmlns:a16="http://schemas.microsoft.com/office/drawing/2014/main" id="{D7D84D7A-C0FF-497F-8510-FA5B55A3B3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6217" y="1616149"/>
            <a:ext cx="4069540" cy="2652823"/>
          </a:xfr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215A6CAE-1D34-4ED9-8587-9AD0A6DB1ED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53768" y="4829170"/>
            <a:ext cx="11282445" cy="131446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9BC3D81-1F7E-4B3D-B025-BCB33C8A9211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832385" y="1524000"/>
            <a:ext cx="6686869" cy="30802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5155928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69D0018-DD25-45B9-AFF7-88D91C02E9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Local computer (Linux/Mac)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B7A8F8C-56B8-4AD6-B730-B4425800D7E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Download binary  </a:t>
            </a:r>
            <a:r>
              <a:rPr lang="en-US" dirty="0">
                <a:hlinkClick r:id="rId2"/>
              </a:rPr>
              <a:t>https://julialang.org/downloads/</a:t>
            </a:r>
            <a:endParaRPr lang="en-US" dirty="0"/>
          </a:p>
          <a:p>
            <a:endParaRPr lang="en-US" dirty="0"/>
          </a:p>
          <a:p>
            <a:r>
              <a:rPr lang="en-US" dirty="0"/>
              <a:t>Unzip</a:t>
            </a:r>
          </a:p>
          <a:p>
            <a:endParaRPr lang="en-US" dirty="0"/>
          </a:p>
          <a:p>
            <a:r>
              <a:rPr lang="en-US" dirty="0"/>
              <a:t>Run!</a:t>
            </a:r>
          </a:p>
          <a:p>
            <a:endParaRPr lang="en-US" dirty="0"/>
          </a:p>
          <a:p>
            <a:endParaRPr lang="en-US" dirty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9194096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7209588-3D20-42D0-BD88-D7A7A159BA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Console mode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EAC853CC-1AB2-4E3D-AACE-2AB21574E1AD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/>
              <a:t>Running a script</a:t>
            </a:r>
          </a:p>
          <a:p>
            <a:pPr marL="0" indent="0">
              <a:buNone/>
            </a:pPr>
            <a:r>
              <a:rPr lang="en-US" dirty="0"/>
              <a:t>	include(“</a:t>
            </a:r>
            <a:r>
              <a:rPr lang="en-US" dirty="0" err="1"/>
              <a:t>name.jl</a:t>
            </a:r>
            <a:r>
              <a:rPr lang="en-US" dirty="0"/>
              <a:t>”)</a:t>
            </a:r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Different modes</a:t>
            </a:r>
          </a:p>
          <a:p>
            <a:pPr lvl="1"/>
            <a:r>
              <a:rPr lang="en-US" dirty="0"/>
              <a:t>Command mode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Help mode (type “?”)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Shell mode (type “;”)</a:t>
            </a:r>
          </a:p>
          <a:p>
            <a:pPr lvl="1"/>
            <a:endParaRPr lang="en-US" dirty="0"/>
          </a:p>
          <a:p>
            <a:pPr lvl="1"/>
            <a:r>
              <a:rPr lang="en-US" dirty="0"/>
              <a:t>Install package (type “]”)</a:t>
            </a:r>
          </a:p>
          <a:p>
            <a:pPr marL="274320" lvl="1" indent="0">
              <a:buNone/>
            </a:pP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43009085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16D31EF-F201-4FF0-9351-3A4B7B1761F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Installing packages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8919C0F-1E9E-4813-B622-FB36B39EA46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endParaRPr lang="en-US" dirty="0"/>
          </a:p>
          <a:p>
            <a:r>
              <a:rPr lang="en-US" dirty="0"/>
              <a:t>Most commonly used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PyPlot</a:t>
            </a:r>
            <a:r>
              <a:rPr lang="en-US" dirty="0"/>
              <a:t> / Gadfly: Plotting</a:t>
            </a:r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 err="1"/>
              <a:t>IJulia</a:t>
            </a:r>
            <a:r>
              <a:rPr lang="en-US" dirty="0"/>
              <a:t>                : Notebook</a:t>
            </a:r>
            <a:br>
              <a:rPr lang="en-US" dirty="0"/>
            </a:b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2"/>
              </a:rPr>
              <a:t>https://github.com/JuliaPy/PyPlot.jl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3"/>
              </a:rPr>
              <a:t>http://gadflyjl.org/stable/</a:t>
            </a:r>
            <a:endParaRPr lang="en-US" dirty="0"/>
          </a:p>
          <a:p>
            <a:pPr marL="0" indent="0">
              <a:buNone/>
            </a:pPr>
            <a:r>
              <a:rPr lang="en-US" dirty="0"/>
              <a:t>	</a:t>
            </a:r>
            <a:r>
              <a:rPr lang="en-US" dirty="0">
                <a:hlinkClick r:id="rId4"/>
              </a:rPr>
              <a:t>https://github.com/JuliaLang/IJulia.jl</a:t>
            </a:r>
            <a:endParaRPr lang="en-US" dirty="0"/>
          </a:p>
          <a:p>
            <a:pPr marL="0" indent="0">
              <a:buNone/>
            </a:pPr>
            <a:endParaRPr lang="en-US" dirty="0"/>
          </a:p>
          <a:p>
            <a:r>
              <a:rPr lang="en-US" dirty="0"/>
              <a:t>Many others and quickly updated (do not go through them at the beginning!)</a:t>
            </a:r>
          </a:p>
          <a:p>
            <a:pPr marL="0" indent="0">
              <a:buNone/>
            </a:pPr>
            <a:r>
              <a:rPr lang="en-US" dirty="0"/>
              <a:t>	https://pkg.julialang.org/</a:t>
            </a:r>
          </a:p>
        </p:txBody>
      </p:sp>
    </p:spTree>
    <p:extLst>
      <p:ext uri="{BB962C8B-B14F-4D97-AF65-F5344CB8AC3E}">
        <p14:creationId xmlns:p14="http://schemas.microsoft.com/office/powerpoint/2010/main" val="1208291578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5CCEC0FE-4D6E-4C2B-ADB5-2AEF83B35F2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Two modes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863CA324-DA0C-4290-888B-55CCF1BA5E8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/>
          </a:bodyPr>
          <a:lstStyle/>
          <a:p>
            <a:r>
              <a:rPr lang="en-US" dirty="0"/>
              <a:t>Notebook (same concept as </a:t>
            </a:r>
            <a:r>
              <a:rPr lang="en-US" dirty="0" err="1"/>
              <a:t>iPythonNotebook</a:t>
            </a:r>
            <a:r>
              <a:rPr lang="en-US" dirty="0"/>
              <a:t> if you are familiar), now called “</a:t>
            </a:r>
            <a:r>
              <a:rPr lang="en-US" dirty="0" err="1"/>
              <a:t>Jupyter</a:t>
            </a:r>
            <a:r>
              <a:rPr lang="en-US" dirty="0"/>
              <a:t>”</a:t>
            </a:r>
          </a:p>
          <a:p>
            <a:endParaRPr lang="en-US" dirty="0"/>
          </a:p>
          <a:p>
            <a:r>
              <a:rPr lang="en-US" dirty="0"/>
              <a:t>Console</a:t>
            </a:r>
          </a:p>
          <a:p>
            <a:pPr lvl="1"/>
            <a:r>
              <a:rPr lang="en-US" dirty="0"/>
              <a:t>Interaction with Julia https://docs.julialang.org/en/stable/manual/interacting-with-julia/</a:t>
            </a:r>
          </a:p>
          <a:p>
            <a:endParaRPr lang="en-US" dirty="0"/>
          </a:p>
          <a:p>
            <a:r>
              <a:rPr lang="en-US" dirty="0"/>
              <a:t>Current stable version: </a:t>
            </a:r>
            <a:r>
              <a:rPr lang="en-US" dirty="0">
                <a:solidFill>
                  <a:srgbClr val="0000CC"/>
                </a:solidFill>
              </a:rPr>
              <a:t>v0.7 </a:t>
            </a:r>
            <a:r>
              <a:rPr lang="en-US" dirty="0"/>
              <a:t>(1.0 is available but recommend 0.7 for this semester!).  In each homework, please let your GSI know the version of Julia you are using.  Usage </a:t>
            </a:r>
            <a:r>
              <a:rPr lang="en-US"/>
              <a:t>of versions </a:t>
            </a:r>
            <a:r>
              <a:rPr lang="en-US" dirty="0">
                <a:solidFill>
                  <a:srgbClr val="FF0000"/>
                </a:solidFill>
              </a:rPr>
              <a:t>before</a:t>
            </a:r>
            <a:r>
              <a:rPr lang="en-US" dirty="0"/>
              <a:t> </a:t>
            </a:r>
            <a:r>
              <a:rPr lang="en-US" dirty="0">
                <a:solidFill>
                  <a:srgbClr val="FF0000"/>
                </a:solidFill>
              </a:rPr>
              <a:t>v0.7 is highly NOT recommended.</a:t>
            </a:r>
          </a:p>
          <a:p>
            <a:pPr marL="0" indent="0">
              <a:buNone/>
            </a:pPr>
            <a:endParaRPr lang="en-US" dirty="0">
              <a:solidFill>
                <a:srgbClr val="FF0000"/>
              </a:solidFill>
            </a:endParaRP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53556642"/>
      </p:ext>
    </p:extLst>
  </p:cSld>
  <p:clrMapOvr>
    <a:masterClrMapping/>
  </p:clrMapOvr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2_Clarity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 Classic 2">
      <a:maj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돋움"/>
        <a:font script="Hans" typeface="方正舒体"/>
        <a:font script="Hant" typeface="微軟正黑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Clarity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hade val="86000"/>
                <a:satMod val="140000"/>
              </a:schemeClr>
            </a:gs>
            <a:gs pos="45000">
              <a:schemeClr val="phClr">
                <a:tint val="48000"/>
                <a:satMod val="150000"/>
              </a:schemeClr>
            </a:gs>
            <a:gs pos="100000">
              <a:schemeClr val="phClr">
                <a:tint val="28000"/>
                <a:satMod val="160000"/>
              </a:schemeClr>
            </a:gs>
          </a:gsLst>
          <a:path path="circle">
            <a:fillToRect l="100000" t="100000" r="100000" b="100000"/>
          </a:path>
        </a:gradFill>
        <a:gradFill rotWithShape="1">
          <a:gsLst>
            <a:gs pos="0">
              <a:schemeClr val="phClr">
                <a:shade val="70000"/>
                <a:satMod val="150000"/>
              </a:schemeClr>
            </a:gs>
            <a:gs pos="34000">
              <a:schemeClr val="phClr">
                <a:shade val="70000"/>
                <a:satMod val="140000"/>
              </a:schemeClr>
            </a:gs>
            <a:gs pos="70000">
              <a:schemeClr val="phClr">
                <a:tint val="100000"/>
                <a:shade val="90000"/>
                <a:satMod val="140000"/>
              </a:schemeClr>
            </a:gs>
            <a:gs pos="100000">
              <a:schemeClr val="phClr">
                <a:tint val="100000"/>
                <a:shade val="100000"/>
                <a:satMod val="100000"/>
              </a:schemeClr>
            </a:gs>
          </a:gsLst>
          <a:path path="circle">
            <a:fillToRect l="100000" t="100000" r="100000" b="100000"/>
          </a:path>
        </a:gradFill>
      </a:fillStyleLst>
      <a:lnStyleLst>
        <a:ln w="9525" cap="flat" cmpd="sng" algn="ctr">
          <a:solidFill>
            <a:schemeClr val="phClr"/>
          </a:solidFill>
          <a:prstDash val="solid"/>
        </a:ln>
        <a:ln w="26425" cap="flat" cmpd="sng" algn="ctr">
          <a:solidFill>
            <a:schemeClr val="phClr"/>
          </a:solidFill>
          <a:prstDash val="solid"/>
        </a:ln>
        <a:ln w="444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hade val="30000"/>
                <a:satMod val="13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5000"/>
                <a:satMod val="180000"/>
              </a:schemeClr>
            </a:gs>
            <a:gs pos="40000">
              <a:schemeClr val="phClr">
                <a:tint val="95000"/>
                <a:shade val="85000"/>
                <a:satMod val="150000"/>
              </a:schemeClr>
            </a:gs>
            <a:gs pos="100000">
              <a:schemeClr val="phClr">
                <a:shade val="45000"/>
                <a:satMod val="200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55000"/>
              </a:schemeClr>
              <a:schemeClr val="phClr">
                <a:tint val="97000"/>
                <a:satMod val="95000"/>
              </a:schemeClr>
            </a:duotone>
          </a:blip>
          <a:tile tx="0" ty="0" sx="70000" sy="70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1172</TotalTime>
  <Words>187</Words>
  <Application>Microsoft Office PowerPoint</Application>
  <PresentationFormat>Widescreen</PresentationFormat>
  <Paragraphs>60</Paragraphs>
  <Slides>9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2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9</vt:i4>
      </vt:variant>
    </vt:vector>
  </HeadingPairs>
  <TitlesOfParts>
    <vt:vector size="12" baseType="lpstr">
      <vt:lpstr>Arial</vt:lpstr>
      <vt:lpstr>Wingdings</vt:lpstr>
      <vt:lpstr>2_Clarity</vt:lpstr>
      <vt:lpstr>General information for MATH 228A</vt:lpstr>
      <vt:lpstr>PowerPoint Presentation</vt:lpstr>
      <vt:lpstr>PowerPoint Presentation</vt:lpstr>
      <vt:lpstr>Scientific computing languages</vt:lpstr>
      <vt:lpstr>Julia: https://julialang.org/ (Use Julia 0.7)</vt:lpstr>
      <vt:lpstr>Local computer (Linux/Mac)</vt:lpstr>
      <vt:lpstr>Console mode</vt:lpstr>
      <vt:lpstr>Installing packages</vt:lpstr>
      <vt:lpstr>Two modes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Lin Lin</dc:creator>
  <cp:lastModifiedBy>Lin Lin</cp:lastModifiedBy>
  <cp:revision>90</cp:revision>
  <cp:lastPrinted>2016-08-30T20:20:04Z</cp:lastPrinted>
  <dcterms:created xsi:type="dcterms:W3CDTF">2016-08-30T14:15:40Z</dcterms:created>
  <dcterms:modified xsi:type="dcterms:W3CDTF">2018-08-22T20:22:32Z</dcterms:modified>
</cp:coreProperties>
</file>

<file path=docProps/thumbnail.jpeg>
</file>